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notesSlides/notesSlide3.xml" ContentType="application/vnd.openxmlformats-officedocument.presentationml.notesSlide+xml"/>
  <Override PartName="/ppt/ink/inkAction2.xml" ContentType="application/vnd.ms-office.inkAction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3.xml" ContentType="application/vnd.ms-office.inkAction+xml"/>
  <Override PartName="/ppt/notesSlides/notesSlide7.xml" ContentType="application/vnd.openxmlformats-officedocument.presentationml.notesSlide+xml"/>
  <Override PartName="/ppt/ink/inkAction4.xml" ContentType="application/vnd.ms-office.inkAction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5.xml" ContentType="application/vnd.ms-office.inkAction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6.xml" ContentType="application/vnd.ms-office.inkAction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ink/inkAction7.xml" ContentType="application/vnd.ms-office.inkAction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37" r:id="rId2"/>
    <p:sldId id="540" r:id="rId3"/>
    <p:sldId id="343" r:id="rId4"/>
    <p:sldId id="442" r:id="rId5"/>
    <p:sldId id="345" r:id="rId6"/>
    <p:sldId id="347" r:id="rId7"/>
    <p:sldId id="348" r:id="rId8"/>
    <p:sldId id="491" r:id="rId9"/>
    <p:sldId id="492" r:id="rId10"/>
    <p:sldId id="493" r:id="rId11"/>
    <p:sldId id="494" r:id="rId12"/>
    <p:sldId id="495" r:id="rId13"/>
    <p:sldId id="496" r:id="rId1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33"/>
    <a:srgbClr val="CC0000"/>
    <a:srgbClr val="FFFF00"/>
    <a:srgbClr val="D60093"/>
    <a:srgbClr val="33CC33"/>
    <a:srgbClr val="008000"/>
    <a:srgbClr val="FF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 i="0"/>
            </a:lvl1pPr>
          </a:lstStyle>
          <a:p>
            <a:fld id="{7A7B58C3-D225-4A0A-BD5A-C1396172177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30T18:16:34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804">
    <iact:property name="dataType"/>
    <iact:actionData xml:id="d0">
      <inkml:trace xmlns:inkml="http://www.w3.org/2003/InkML" xml:id="stk0" contextRef="#ctx0" brushRef="#br0">5503 14940 0,'18'0'467,"0"0"-451,-1 0-8,1 0 0,17 0 3,53 0 8,-52 0-4,34 0-14,1 0 14,17 0-14,88 0 14,-87 0-11,-1 0 9,194 0 5,-123 0-1,-36 0-1,-52 0 0,-1 0 0,71 0-15,-105 0 15,52 0-15,53 0 16,-18 0 0,1 0-2,-71 0 1,17 0-15,-17 0 2,53 0 11,0 0 0,17 18 6,1-18-6,-1 17 3,-17 1 2,-35-18-3,-1 18-15,-17-18 2,0 0 7,0 0 8,35 0-2,-52 0 2,-19 0 376,18 0-384,-17 0-6,17 0 3,71 0 12,53 0-3,-18 0 0,-88 0-2,159 0-9,-124 0 0,35 0 5,54 0 6,-54 0 2,-52 0-3,70 0-13,-71 0 2,1 0 8,35 0 4,-18 0 1,-53 0-1,53 0-15,-52 0 14,17 0-14,-18 0 2,0 0 13,71 0 0,-88 0 0,35 0-15,-18 0 4,0 0 6,18 0 5,-18-18 0,-17 18 0,35 0-15,-18 0 10,0 0-3,-17 0 7,53-18 2,-54 18-3,36 0-10,-35 0 1,17 0 4,0 0 7,18 0 1,-17 0-1,34 0-15,-52 0 7,17 0 1,18 0 9,0 0-2,-35 0 0,17 0-15,-18 0 28,1 0-25,0 0 29,-1 0-32,19 0 14,-1 0 2,0-17-1,-17-1 0,-1 18 3,1 0-3,0 0 0,-1 0 20</inkml:trace>
    </iact:actionData>
  </iact:action>
  <iact:action type="add" startTime="144969">
    <iact:property name="dataType"/>
    <iact:actionData xml:id="d1">
      <inkml:trace xmlns:inkml="http://www.w3.org/2003/InkML" xml:id="stk1" contextRef="#ctx0" brushRef="#br0">4604 4180 0,'17'0'365,"-17"18"-338,18-18-19,-18 18 4,35-1 8,-35 1-5,18 17 1,-18-17-12,18-18 8,-18 35 8,0-17-4,17-18 195,1 0-183,-1 0-4,19 0-17,-1-35 4,89-54 5,369-211 3,-122 71-4,-177 123 1,-53 18 1,-53 53-1,-53 17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30T18:19:18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47">
    <iact:property name="dataType"/>
    <iact:actionData xml:id="d0">
      <inkml:trace xmlns:inkml="http://www.w3.org/2003/InkML" xml:id="stk0" contextRef="#ctx0" brushRef="#br0">6385 9260 0,'-17'0'218,"17"18"-204,-18 0-10,-17 17 14,17 18-2,-17 0 0,0 17-1,-1 19 5,19-54-7,-1 0 4,0 18 3,18-35-6,-17 35-13,17-36 5,-18 18 2,18 18 12,-18 0-6,18-17 2,0-19-15,0 19 0,0-19 6,0 1 0,-17 35 12,17-18-3,0 18 3,0-18-5,0 53-13,0-35 2,0-35 13,0 52-1,-18-52-14,18 0 16,0-1-4,0 19-12,-18-19 2,18 1 26,0 0-11,0-1-2,0 1 2,0 0 2,0 17 297,-17 0-312,17 18 18,0 18-22,0-1 14,0 159-14,35-70 6,53 53 5,71 105 4,17-52 3,-87-106-6,52 141-12,-88-177 12,0-17-9,35 35 12,-18-53 2,-17-35-4,106 106-13,-71-106 2,36 53 12,52 70 3,-17 0-4,-53-87 1,52 52-11,-52-88 0,-35-18 8,88 71 4,-71-71 2,-35 0-6,70 0-8,-35 1 1,-17-19 6,70 19 5,-18-1 2,-70-35-6,18 18-8,-18-18 11,0 0-13,70 17 12,54-17 6,-107 0-6,89 0-13,-71-17 6,-17-1 3,70 0 5,-71-17 4,-34 17-6,17 1-9,-36 17 8,1-18-8,17-17 349,-17 17-349,35-17 21,88-89-24,-18 19 16,36-36-3,-18-1 6,-70 72-7,52-71-12,-70 88 6,-18 0 5,36-53 4,35-88 0,-53 71 0,17-142-15,-52 177 6,-1 17 5,36-88 4,-53 18-1,18 0 1,0 71-3,17-89-12,0 71 6,-17 17 4,-1-70 5,-17 53 4,18 53-6,-18-36-13,0 36 12,0-18-9,0-18 13,0-70-1,0 124 1,0-1 299,0 0-312,0 1 7,-35-19 9,17 1-4,1 0 0,-1 17-15,0 1 6,18-1 3,-35-17 6,-18-18 1,-53-35 0,53 52-4,-35-52-12,35 53 6,18 17 1,-53-52 10,-18-19 2,0 36-6,-247-141-13,195 106 5,-54-18 6,-229-105 4,71 34 0,264 124 0,-71 18-15,71 18 2,18-1 9,-106 0 8,71 1-8,-1-1-8,54 0-3,17 1 2,35 17 515,-35 0-508,36 0-3,-19 0 1,1 0-4,17 0 4,-17 0 2,18 0-3,-19 0 2,1 0-2,0 0-2,-1 0 5,-17 0-5,36 0 4,-18 0-1,17 0-4,-17 0 4,17 0 0,0 0 2,-17 0-4,17 0 2,-17 0-4,-18 0 7,0 17-3,18 1-1,-18 0-1,0-18 2,18 0-3,0 0 5,-1 17-3,1-17 5,17 0-4,1 18 0,-1-18 0,1 0 1,-19 18-1,19-18-2,-19 0 3,1 0-3,0 0 2,17 17 0,-17-17-1,17 0-3,1 18 7,-1-18-7,0 0 4,18 17 8,-17-17-7,-1 0 5,0 0 8,1 0-14,-1 18 4,1-18 4,-1 18-8,0-18 9,1 0-10,-1 17-1,0-17 7,1 0-3,17 18 4,-18-18-5,0 0 492,1 0-485,-1 0-8,0 0 2,-34 0 9,-1 0-5,17 0 4,1 0-17,35-18 4,-18 18 7,1 0 18,-1 0 2,1 0 19,-1 0-50,0 0 18,1 0 21,-1 0-16,0 0-3,1 0-5,-1 0 0,0 0 1,1 0 15</inkml:trace>
    </iact:actionData>
  </iact:action>
  <iact:action type="add" startTime="18777">
    <iact:property name="dataType"/>
    <iact:actionData xml:id="d1">
      <inkml:trace xmlns:inkml="http://www.w3.org/2003/InkML" xml:id="stk1" contextRef="#ctx0" brushRef="#br0">11112 6897 0,'18'0'270,"0"17"-266,-18 1 6,17 0 19,1-18 7,-18 17-22,18-17 112,-1 0-83,1 0-19,0 0 16,-1-17-30,1-1 14,17-35-23,124-106 18,123-193-5,-158 211 3,-54 35-16,-17 70 0,-18 1 5,-17 17 4,0 1 7,-1-1-3</inkml:trace>
    </iact:actionData>
  </iact:action>
  <iact:action type="add" startTime="22416">
    <iact:property name="dataType"/>
    <iact:actionData xml:id="d2">
      <inkml:trace xmlns:inkml="http://www.w3.org/2003/InkML" xml:id="stk2" contextRef="#ctx0" brushRef="#br0">13441 14129 0,'0'17'139,"17"19"-123,1-19-8,0 19 8,35-1 0,-36 0 0,36 0 0,-18-17 3,-35 0-1,18-18 30,0 0-16,-1 0 1,1-36-15,17-34-17,18-36 15,0 35 2,-35 19-4,70-19-13,-53 53 14,1-17-14,-1 0 18,0 17-3,-17 18-1,-1-17-14,-17-1 13,18 18 37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30T18:27:17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563">
    <iact:property name="dataType"/>
    <iact:actionData xml:id="d0">
      <inkml:trace xmlns:inkml="http://www.w3.org/2003/InkML" xml:id="stk0" contextRef="#ctx0" brushRef="#br0">2805 8096 0,'35'0'371,"-18"0"-358,19 0-1,-1 18-11,36 17 14,-1-17 1,1-1 4,-18-17-7,52 36-12,-52-36 6,0 17 1,35 1 9,-35-18 3,0 18-4,36-18-15,-37 0 14,19 0-14,35 0 14,-53 0 1,0 0-12,0 0 9,35 0 4,0 17-1,0-17 4,-53 0-5,54 18-14,-54-18 2,0 0 8,36 0 7,-1 0-2,54 0 0,-36 18 3,0-18-4,-35 0 1,35 0 0,-17 0 0,-18 0 4,-18 0-3,18 0-3,-35 0 440,-1 0-447,1-18-1,70 0 13,-17 1-4,-1-1 1,89 0 4,-53 18-8,17-17-11,-52 17 6,-36 0 3,71 0 7,0-18 0,-36 18-1,-17 0-15,18 0 0,17 0 15,-35 0-2,70-18 2,-87 18 2,105 0-17,-88 0 6,0 0 3,35 0 6,-35 0-15,17 0 14,1 0 2,35 0-15,-53 0 10,-18 0-8,71 0 10,-36 0 5,-17 0-5,18-17-10,-36 17 0,0 0 8,36-18 2,-71 1 383,17 17-367,19 0-22,-1-18 9,36 0-2,34 1 2,-16-1 3,-19 18-7,54-18-12,-36 18 2,-18 0 9,36-17 7,35-1-3,-70 18 0,52 0-15,-70 0 2,18-18 9,-18 18 6,17 0-2,-17 0 1,35 0-16,-52 0 12,-1 0-9,53 0 12,-17 0 0,-36 0-1,18 18-14,-36-18 5,1 0 5,17 18 7,1-18-5,34 17-9,-17-17 2,-18 18 2,54-18 9,-1 0 1,-18 0-3,-52 0 3,70 0-18,-70 0 6,35 0 6,-18 0 4,-17 0-15,-1 0 14,19 0 2,-19 0 18,1 0-5,0 0-29,-1 0 18,1 0-3,-1 0 45,1 0-4,0 0 8,-1 0-9,1 0-44,0 0 20,-1 0-16,1 0 40,0 0-19,-1 0 81</inkml:trace>
    </iact:actionData>
  </iact:action>
  <iact:action type="add" startTime="47121">
    <iact:property name="dataType"/>
    <iact:actionData xml:id="d1">
      <inkml:trace xmlns:inkml="http://www.w3.org/2003/InkML" xml:id="stk1" contextRef="#ctx0" brushRef="#br0">3634 11342 0,'17'0'500,"36"0"-495,-18 0-1,1 0 8,122 0 1,72 0 5,-36 0-2,-124 0-1,71 0-14,-70 0 0,0 0 14,87 0 7,-17 0-8,-35 0 2,88 0-15,-88 0 6,-53 0 5,88 17 4,-35 1 1,-35-18-3,52 35-13,-52-17 6,-36-18 1,71 0 9,17 0 0,54 0 2,-54 0-6,18 0 7,-35 18-4,-35-1 0,70 1-15,-71-18 2,-52 18 9,35-18 6,-18 0-12,0 0 449,-17 0-447,35-18 6,0 18-13,0 0 14,70-18-14,177 1 16,-53-1-2,-35 0 1,-71 18-1,141-17-11,-176 17 0,17 0 5,124 0 11,-70 0-3,52 0-3,-106-18 2,36 18 1,0 0 3,-71 0-8,18 0-8,-53 0 0,-36 0 9,72 0 3,-19 0 0,1 0-2,-36 0 4,18 0-17,-18 0 5,1 0 8,-19 0 1,36 0 2,0 0-3,0 0 3,0 0-1,53 0 0,-53 0 4,-1 0-5,19 0 1,0 0 0,-54 0 0,36-18-15,-35 18 14,-1 0-11,19-17 13,-1-1-2,-17 18 1,-1-17 0,-17-1 12,18 18-14,0 0 258</inkml:trace>
    </iact:actionData>
  </iact:action>
  <iact:action type="add" startTime="58580">
    <iact:property name="dataType"/>
    <iact:actionData xml:id="d2">
      <inkml:trace xmlns:inkml="http://www.w3.org/2003/InkML" xml:id="stk2" contextRef="#ctx0" brushRef="#br0">3792 13017 0,'18'0'579,"0"0"-563,-1 0 29,1 0-38,0 0 5,-1 0-4,1 0-3,-1 0 7,19 0-5,-1-17-1,-17 17 2,35 0 0,-36 0-4,19 0 4,-1 0 0,-18 0 2,1-18-3,17 18 1,-17 0-4,17 0 4,-17 0 0,35 0 0,-18 0 0,0 0 0,18 0-3,0 0 3,0 0 0,18-17 0,17 17 0,0 0-1,18 0 1,-18 0-3,-53 0 3,36 0 1,-18 0-2,17 0 1,1 17 0,-36-17-4,18 18 4,-18-18 0,-17 0 0,0 0 1,-1 0-5,1 0 27,0 17-1,-1-17-14,1 0-12,0 0 4,-1 0 10,1 0-11,-1 0 12,1 0-9,0 0-2,-1 0 6,1 0-7,0 0 16,-1 0-19,1 18 7,0-18-4,-1 0 7,1 0 1,-1 0 0,1 0 16,17 0 760,-17 0-782,0 0-5,17 0 6,0 0-2,18-18 0,18 18-2,17 0 3,35-17-3,-34 17 2,-1-18-1,18 18-3,-1 0 4,19-17 2,-1 17-3,1 0 1,-71 0-4,0-18 4,17 18 2,1 0-2,17 0-4,-17 0 4,-19 0 0,37 0 0,-36 0 1,17 0-1,-35-18-4,18 18 4,0 0 1,18 0-1,-36 0 0,36 0 3,-36 0-7,0 0 2,18 0 1,0 0 1,-35 0 0,35 0-1,-36 0 1,36 0-4,-18 0 4,1 0 2,-1 0-4,0 0 2,-17 0 0,-1 0-1,1 0 2,0 0 434,-1 0-432,1 0-7,17 0 8,18 0 7,-17 0-6,34 0-12,-17 0 3,0 18 8,35-18 7,-17 0-3,-36 0 0,18 0-15,0 0 4,-18 0 8,71 18 1,-71-18-10,18 0 8,0 17 4,18-17-15,-36 0 6,-18 0 1,36 0 10,18 0 2,-53 0-5,52 18-14,-52-18 2,17 0 9,18 0 4,-18 0 0,1 0 0,16 0-15,-34 0 6,17 0 20,-17 0-26,0 0 16,-1 0-4,1 0-12,0 0 15,-1 0-12,1 0 12,-1 0 0,1 0 0,0 0-15,-1 0 5,1 0 3,17 0 8,-17 0 1,0 0-5,-1 0-9,1 0 8,-1 0-3,1 0 3,0 0 6,17 0-2,0 0 1,-17 0-3,0 0 3,-1 0-13,1 0 1,0 0 10,-1 0-3,1 0 6,-1 0-6,1 0 4,0 0 0,-1 0 7,1 0 66</inkml:trace>
    </iact:actionData>
  </iact:action>
  <iact:action type="add" startTime="78990">
    <iact:property name="dataType"/>
    <iact:actionData xml:id="d3">
      <inkml:trace xmlns:inkml="http://www.w3.org/2003/InkML" xml:id="stk3" contextRef="#ctx0" brushRef="#br0">3739 17498 0,'18'0'635,"0"0"-626,17 0 13,-17 0-10,17 0-1,-17 0-6,17 0 5,18 0-3,-18 0 0,18 0-2,-35 0 2,17 0 1,0 0 0,0 0 8,-17 0-12,0 0 8,-1 0-8,1 0 4,35 0 0,-18 0 1,0 0-1,18 0-1,0 0-2,-35 0 5,17 0-3,0 0 1,-17 0-3,17 0 4,-17 0-2,17 17 1,1-17-3,-19 0 3,1 0 0,17 18 2,-17-18-3,17 0 0,-17 0-1,17 0 2,0 0 0,1 0 7,-19 0-8,18 0 0,18 0 1,-17 0-3,-1 0 3,18 0 1,-36 18-1,36-18-2,-17 0 2,-19 0 0,19 0 0,-19 0-2,19 0 0,-1 17 2,-18-17 0,19 0 0,17 18-1,-36-18-1,19 0 1,-19 0 3,1 18-3,17-1-2,0 1 12,-17-18-10,0 0 6,-1 0-5,1 0 2,-18 18-2,18-18 21,-1 0-16,1 0 490,-1 0-495,1 0 0,70 0 8,0 0 0,1 0 2,105 0-1,-71 0 1,18 0-2,-35 0 0,159 0 0,-107 0 0,-34 0 1,-18 0 2,88 17-3,-71-17-2,-17 18 5,35-1-3,-88-17 0,71 18-15,-71-18 8,-18 0-1,35 18 8,-34-18 1,-19 0-1,1 0 430,17 0-435,0 0 6,1 0-8,34 0 11,-34 0-19,-1 0 12,35 0 2,-17 0 4,53 0-18,-53 0 3,18 0 8,-1 0 4,1 0 1,-18 0-4,52 0-9,-52 0 11,18 0-14,0 0 18,34 0-3,-34 0-4,-1 0 8,19 0-5,-19 0 4,-17 0-4,0 0-14,-35 0 14,17 0-14,36 0 14,-1 17 5,-17-17-4,-18 0 0,1 0 2,-19 0-4,1 0 2,17 0-15,-17 0 16,-1 0-13,1 0 19,0 0 1,-1 0-22,1 0 11,0 0 3,17 0 0,-18 0 31,1 0 127</inkml:trace>
    </iact:actionData>
  </iact:action>
  <iact:action type="add" startTime="136189">
    <iact:property name="dataType"/>
    <iact:actionData xml:id="d4">
      <inkml:trace xmlns:inkml="http://www.w3.org/2003/InkML" xml:id="stk4" contextRef="#ctx0" brushRef="#br0">14958 13159 0,'17'0'448,"1"0"-444,0 0 4,17 0 8,-17 0 0,52 0-15,-35 0 12,-17 0 7,0 0-18,17 0 14,0 0-4,18 0-8,0 0 1,0 0 5,70 0 5,-17 0 3,0 0 0,18 17-17,-54-17 5,1 18 3,-1-18 6,-17 0 2,-18 0 1,36 0-17,-36 0 6,1 0 1,-1 0-4,18 0 11,70-18 0,-70 18 1,18-35-15,-36 35 15,0-18-15,54 1 14,-19 17 5,1 0-5,-1 0-14,-35 0 5,-17 0 511,0 0-494,-18-18-19,17 18 15,1 0-13,0 0 2,17 0 8,-17 0-10,17 0 8,-18 0-6,19 0 0,-1 0-4,0 0 4,18 0 0,0 0 0,-18 0 0,1 0 0,17 0-4,-36 0 4,54 0 2,-18 0-2,-18 0-3,18 0 3,0 0 0,-18 0 0,18 0 0,-35 0-4,35 0 4,-18 0 0,0 0 1,18 0-1,0 18-1,-18-18 2,-17 0-3,35 0-1,-36 0 5,19 0-5,-19 0 4,1 0-1,17 0 0,-17 0 0,0 0-2,17 0 0,-18 0 3,19 0-2,-19 0 1,19 0 0,17 0-1,-36 0-2,18 0 5,-17 0-5,17 0 4,1 0-2,-19 0 1,1 0-3,0 0 3,-1 0 0,1 0 0,0 0 0,-1 0 0,18 0-1,-17 0 7,17 0-6,1 0 8,-19 0-9,1 0 7,0 0 2,-1 0-4,-17 17-2,18-17-2,-1 0-3,1 0 25,0 0-18,-1 0 29,1 0-19,0 0 543,-1 18-556,1-18 9,35 0-17,0 0 15,17 0 1,1 0-1,-53 0 1,105 18-16,-88-18 6,18 0 2,53 0 8,-18 0-1,-35 0 0,106 17-15,-89-17 16,1 0-16,17 0 14,0 0 1,-35 0 3,53 0-18,-53 0 3,0 0 7,53 0 7,-36 0-2,-34 0 0,34 0-15,-35 0 2,1 0 10,-1 0 4,0 0 1,-17 0-5,0 0-12,-1 0 6,1 0 3,17 0 455,-17 0-461,52 0 8,19 0 8,-19 0-5,71 0-14,-88 0 6,18 0 1,52 0 12,-35 0-3,-35 0-5,124 0-11,-89 0 6,-18 0 5,54 0 4,-36 0 0,-17 0 1,-1 0-16,-17 0 14,-18 0-14,36 0 15,-1 0 0,-34 0 0,34 0-15,-34 0 14,-1 0-14,35 0 19,-17 0-4,-35 0-4,35 0-8,-35 0 12,-1 0-15,1 0 14,17 0 2,-17 0 3,-1 0-6,1 0 2,0 0 0,-1 0 1,1 0-16,0 0 14,-1 0-11,1 0 20,-1 0-2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30T18:40:09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450">
    <iact:property name="dataType"/>
    <iact:actionData xml:id="d0">
      <inkml:trace xmlns:inkml="http://www.w3.org/2003/InkML" xml:id="stk0" contextRef="#ctx0" brushRef="#br0">3757 10795 0,'18'0'416,"-1"0"-400,19 0-15,34 0 13,36-18 8,0 1-6,88-36-1,-35 18 1,52-1-15,-17-17 13,18 0-13,141-52 14,158-19 8,-211 71-7,229-17-15,-282 52 0,18 18 13,141-35 1,-107 17 14,-122 18-15,176 0-13,-212 0 5,17 0 4,72 0 6,-107 0 4,-35 0-8,-70 0 350,17 0-347,18 0-14,35 0 14,89 0-14,34-18 0,-34 18 12,-1 0-12,318 0 14,-35 0 7,-124 0-7,18 0-14,-71 0 0,53 0 0,18 0 12,229 36 2,-35-36 1,-247 0 0,-36 0-15,-35 0 0,-17 0 16,-18 0-13,-35 0 12,-141 0 358,34 0-369,37 0 3,246 35 8,141 36 0,0-19 4,-246-34-8,281 53-8,-299-36 0,-18 0 10,176 36 0,-123-18 2,-18 0-15,-52-18 2,17 35 2,-35-52 6,88 35 4,-36-18 2,-140-17-13,-1 0 11,-34-18-2,52 17-12,-71 1 14,36-18-14,-17 0 14,17 0 5,-18 0-3,-17 17 0,17-17-3,-18 0 10,1 0-3,0 0 62</inkml:trace>
    </iact:actionData>
  </iact:action>
  <iact:action type="add" startTime="39087">
    <iact:property name="dataType"/>
    <iact:actionData xml:id="d1">
      <inkml:trace xmlns:inkml="http://www.w3.org/2003/InkML" xml:id="stk1" contextRef="#ctx0" brushRef="#br0">12577 12347 0,'17'18'503,"-17"-1"-502,18-17 13,-1 36 2,1-19 0,0-17-1,-18 18 7,17 0-7,1-1 1,-18 1-1,18-18 1,-18 18 0,17-18 69,1 0-70,0 0 8,-18-18-22,17 0 14,1 18-14,-18-17 0,17-1 13,1 18 1,0-18 1,-1 1-1,36-36-14,0-18 20,0-35-20,35 1 0,1-1 13,87-88 1,-106 141 1,19-18-15,-72 54 14,1 17-14,0-18 13,-1 0 8,-17 1-6,18 17-1</inkml:trace>
    </iact:actionData>
  </iact:action>
  <iact:action type="add" startTime="45926">
    <iact:property name="dataType"/>
    <iact:actionData xml:id="d2">
      <inkml:trace xmlns:inkml="http://www.w3.org/2003/InkML" xml:id="stk2" contextRef="#ctx0" brushRef="#br0">10566 13229 0,'17'0'414,"-17"18"-398,18-18-12,-18 17 9,18-17 7,-1 0 42,1 0-55,-18 18 1,18-18 0,-1 0 17,1 0 0,-1 0 126,1 0-112,0-35-38,-18-18 14,17 0-14,19-18 13,-19 36 2,1 0 0,-18 17-1,18-35-14,-1 36 16,-17-1-12,18-17 11,-1 17 0,1 0-1,-18 1-14,0-1 0,18 18 54</inkml:trace>
    </iact:actionData>
  </iact:action>
  <iact:action type="add" startTime="51607">
    <iact:property name="dataType"/>
    <iact:actionData xml:id="d3">
      <inkml:trace xmlns:inkml="http://www.w3.org/2003/InkML" xml:id="stk3" contextRef="#ctx0" brushRef="#br0">8961 12012 0,'-18'0'217,"0"0"-193,1 0-23,-19 0 17,-17 0-6,1 0 8,-1 0-4,17 0 0,1 0 0,17 0-15,1 0 0,-1 0 1,0 0 10,-17 0 8,18 0-6,-19 0-12,19-18 10,-1 18-8,-17 0 12,17 0-1,0 0 5,1 0-6,-1 0 21,1 0-7,-1 0-24,18 18 153,0 17-154,0 1-2,0-1 29,35 0-29,0 36 14,18-36 1,-35 36-1,0-54 10,17 54-24,-35-54 0,18 1 13,-18 0 1,0-1 1</inkml:trace>
    </iact:actionData>
  </iact:action>
  <iact:action type="add" startTime="54562">
    <iact:property name="dataType"/>
    <iact:actionData xml:id="d4">
      <inkml:trace xmlns:inkml="http://www.w3.org/2003/InkML" xml:id="stk4" contextRef="#ctx0" brushRef="#br0">8378 12065 0,'36'18'363,"-1"-1"-351,18 1 0,0 17-8,106 36 11,17 35 5,-105-71-5,52 35-14,-70-52 4,0 0 7,0 35 4,35 0 0,-53-53 0,18 17-15,-18-17 3,-17 35 8,53-17 6,-1 0-1,-35-1-5,1 1-8,-1-18 0,-17 18 8,52-1 4,-17 19 4,-18-19-7,18-17-11,-35 18 4,0-18 7,-1 17-12,1-17 30,0 0-16</inkml:trace>
    </iact:actionData>
  </iact:action>
  <iact:action type="add" startTime="57787">
    <iact:property name="dataType"/>
    <iact:actionData xml:id="d5">
      <inkml:trace xmlns:inkml="http://www.w3.org/2003/InkML" xml:id="stk5" contextRef="#ctx0" brushRef="#br0">13847 13317 0,'35'0'454,"-18"0"-453,1 0 14,17 0 1,1 0-15,69 0 13,37 0 18,-54 0-14,-35 0-15,70 0-2,-52 0 14,-1 0-14,36 0 13,0 0 18,-88 0-17,105 0-14,-70 0 15,0 0-14,88 0 1,-53 0 13,-35 0-1,35 0-14,-52 0 14,-1 0 1,53-17-1,-35-19 5,-18 36-15,-17-17-4,17 17 13,-17-18-13,17 1 14,0-1 1,18 18 15,-17 0-30,-19-18 21,1 1-6,-1 17 337,1 0-349,0 0 4,17 0 3,36 0 5,17 0 2,-35 0-6,35 0-11,-53 0 15,-17 0-12,88 0 12,-36 0 1,-35 0-5,18 0-8,-35 0 0,0 0 8,-1 0 4,1 0 8,0 0 17</inkml:trace>
    </iact:actionData>
  </iact:action>
  <iact:action type="add" startTime="61027">
    <iact:property name="dataType"/>
    <iact:actionData xml:id="d6">
      <inkml:trace xmlns:inkml="http://www.w3.org/2003/InkML" xml:id="stk6" contextRef="#ctx0" brushRef="#br0">16545 12894 0,'0'18'436,"0"-1"-421,18 1 17,0 0-31,-1 17 13,1-35 2,-18 17-15,17 1 0,1 0 0,0-1 33,-1 1-19,1-18 1,-18 18-15,35-1 14,-35 1 0,18-18 7,0 0 9,-1 0 1,-17 18 3,18-1 14,0-17-9,-18 18 19,0 0-14,0-1-31,0 1 9,0-1-6,0 1 2,-18 0 2,18-1-5,-18 1-3,1 0 5,-1-1-17,0 1 2,1-18 9,-1 53 8,0-18-5,1-17 1,17-1-10,-18 1 6,0-18 18,18 18-29</inkml:trace>
    </iact:actionData>
  </iact:action>
  <iact:action type="add" startTime="72996">
    <iact:property name="dataType"/>
    <iact:actionData xml:id="d7">
      <inkml:trace xmlns:inkml="http://www.w3.org/2003/InkML" xml:id="stk7" contextRef="#ctx0" brushRef="#br0">8908 16034 0,'17'-18'621,"-17"0"-617,18 18 6,-18-17-3,18-1 1,-18 1 0,17 17-1,-17-18-2,18-17 4,17 17-1,-17-17-4,-1-1 8,19 1-5,-19 0 2,19-18-3,-1 18 2,0-18-4,-17 35 6,17-17-2,-35 0-3,35 17 2,-17-17 1,17 35 1,-17-36 2,-18 19-6,35-1-1,-17 0 5,-18 1-1,17-1-2,1 18 10,-18-17-12,18 17 4,-18-18 1,0 0 22,17 18 968</inkml:trace>
    </iact:actionData>
  </iact:action>
  <iact:action type="add" startTime="88571">
    <iact:property name="dataType"/>
    <iact:actionData xml:id="d8">
      <inkml:trace xmlns:inkml="http://www.w3.org/2003/InkML" xml:id="stk8" contextRef="#ctx0" brushRef="#br0">14252 14358 0,'18'18'352,"-1"17"-333,1-35 0,0 53-18,-1-35 14,1-1 0,-18 1 1,18-1-15,-1 1 35,1-18 65,0-18-85,-18 1-15,0-1 14,53-35 0,-18 36 1,-18-1-15,1-17 0,17 17 0,1 0 11,17-17 10,-18 0-6,-18 35 0,1-18-15,-18 1 0,18-1 0,-1 18 27,1-35-27,0 17 14,-1 0 7,-17 1 25,18 17-46</inkml:trace>
    </iact:actionData>
  </iact:action>
  <iact:action type="add" startTime="91237">
    <iact:property name="dataType"/>
    <iact:actionData xml:id="d9">
      <inkml:trace xmlns:inkml="http://www.w3.org/2003/InkML" xml:id="stk9" contextRef="#ctx0" brushRef="#br0">14834 15011 0,'0'17'286,"18"1"-270,0 0 1,-1-1-4,18 1-12,-35 0 14,18-18 1,0 0-12,-18 17 10,17 1 6,-17-1-3,18-17-4,0 0 49,-1 0-27,1 0-27,0 0 4,-1-17-8,36-54 10,35-35 6,-35 71-8,53-71-11,-53 71 6,-35 0 7,35 17 2,-36 0-9,1 1-6,-1 17 13,1 0-13</inkml:trace>
    </iact:actionData>
  </iact:action>
  <iact:action type="add" startTime="100036">
    <iact:property name="dataType"/>
    <iact:actionData xml:id="d10">
      <inkml:trace xmlns:inkml="http://www.w3.org/2003/InkML" xml:id="stk10" contextRef="#ctx0" brushRef="#br0">13882 5733 0,'0'17'249,"0"1"-234,17-18 10,-17 18-24,0-1 14,36 1 0,-19 17 1,1 18-1,0-53 1,-18 18 5,0-1-6,17-17-14,-17 18 0,18-18 13,0 35 2,-18-17 23,17-1-26,1-17 82,-1-17-72,1 17-7,0-53-12,17 35 10,-17-35 3,70 0 3,-35 1-6,35-54-13,-35 35 12,0 1-9,35-19 10,-35 36 6,-18 36-6,-17-18-13,-1 35 2,-17-18 9,36 18 6,-36-18-2,17 18 435,1 0-414</inkml:trace>
    </iact:actionData>
  </iact:action>
  <iact:action type="add" startTime="108449">
    <iact:property name="dataType"/>
    <iact:actionData xml:id="d11">
      <inkml:trace xmlns:inkml="http://www.w3.org/2003/InkML" xml:id="stk11" contextRef="#ctx0" brushRef="#br0">20514 5838 0,'0'18'291,"0"0"-281,0-1 6,18-17-6,-1 18 10,-17 0-9,0-1-7,18 1 13,0 0-1,-18 34 0,17-52 0,-17 18-15,18 0 0,0-18 5,-18 17 3,0 1 0,0 0 22,17-18 86,1 0-86,-1 0-6,1-18-9,0 0-15,-1 1 14,19-19 0,17-16-14,-36 34 14,1 0-14,35-17 13,-18 17 10,-17 1-8,-1-1-15,-17 0 0,18 18 12,0-17 3,-18-1 15,17 18 7</inkml:trace>
    </iact:actionData>
  </iact:action>
  <iact:action type="add" startTime="115049">
    <iact:property name="dataType"/>
    <iact:actionData xml:id="d12">
      <inkml:trace xmlns:inkml="http://www.w3.org/2003/InkML" xml:id="stk12" contextRef="#ctx0" brushRef="#br0">7832 16616 0,'17'0'362,"-17"17"-347,18 1-14,17 0 21,-35-1-21,18-17 13,-18 18 2,17-18 5,1 0 97,0 0-83,-1 0-4,-17-18-23,18 18 4,0-17 2,17-19 5,0 19-4,1-1 1,-19 1-15,1 17 6,-18-18 1,17 0 9,1 18 1,0-17 2,-1-1-3,1 18-5,-18-18 8,18 18-16,-18-17 53,17 17-42,-17-18-14,18 18 14,-18-18 1,0 1-1,18 17 1</inkml:trace>
    </iact:actionData>
  </iact:action>
  <iact:action type="add" startTime="136001">
    <iact:property name="dataType"/>
    <iact:actionData xml:id="d13">
      <inkml:trace xmlns:inkml="http://www.w3.org/2003/InkML" xml:id="stk13" contextRef="#ctx0" brushRef="#br0">5697 11324 0,'0'18'577,"0"-1"-564,18-17-1,-18 18-4,0 0 2,18-1 13,-1 1-10,-17 0-2,18-18-6,-18 17 39,18-17-29,-1 0 141,1 0-132,-1 0-23,1 0 14,0 0 0,-1-17-14,1-1 14,-18 0-14,18-17 13,-1 17-13,1 18 16,0-35-16,-1 18 0,1-1 12,-18 0-12,35 1 14,-17-1-14,17 0 14,-35 1 0,18 17-14,-18-18 0,17 0 13,1 1-13,0 17 16,-1-18 5,1 18-21,-18-18 13,18 18 18,-1 0 5</inkml:trace>
    </iact:actionData>
  </iact:action>
  <iact:action type="add" startTime="138882">
    <iact:property name="dataType"/>
    <iact:actionData xml:id="d14">
      <inkml:trace xmlns:inkml="http://www.w3.org/2003/InkML" xml:id="stk14" contextRef="#ctx0" brushRef="#br0">5927 11659 0,'0'18'232,"0"0"-216,0-1-1,17 1 1,-17-1 8,18 1-9,0-18 1,-18 18 0,17-18-15,1 0 166,-1 0-152,1 0-14,0 0 14,-1 0-14,19-18 0,-19-17 0,19 17 12,17 1 2,-18-36 8,0 17-7,-17 19 5,-1 17-8,1-18 7,-18 0-8,18 18 21,-18-17-12</inkml:trace>
    </iact:actionData>
  </iact:action>
  <iact:action type="add" startTime="141104">
    <iact:property name="dataType"/>
    <iact:actionData xml:id="d15">
      <inkml:trace xmlns:inkml="http://www.w3.org/2003/InkML" xml:id="stk15" contextRef="#ctx0" brushRef="#br0">6138 12030 0,'0'17'458,"0"1"-418,0 0-2,0-1-10,18 1-10,0 0-14,-1-1 24,-17 1-24,36-1 12,-36 1-1,17 17-14,1-35 9,-18 18-3,17-18 9,-17 18 2,18-18 76,0 0-88,-1-18 25,1 18-15,0-18 0,-18 1-1,53-1-14,-18 0 19,-18-17-19,89-35 15,-18-1 0,-70 53-1,35-17-14,-35 35 29,-18-17-29,17 17 20,-17-18-5,18 18 0</inkml:trace>
    </iact:actionData>
  </iact:action>
  <iact:action type="add" startTime="147414">
    <iact:property name="dataType"/>
    <iact:actionData xml:id="d16">
      <inkml:trace xmlns:inkml="http://www.w3.org/2003/InkML" xml:id="stk16" contextRef="#ctx0" brushRef="#br0">9825 16104 0,'17'0'414,"1"0"-341,-18 18-58,18-18 1,-1 0 6,1 0 94,0 0-84,-1 0-1,1 0-11,0 0-19,-1 0 15,1 0 0,17-18 15,-17 1-15,17-19 2,-17 19-18,-1-1 3,1 0 20,17-52-22,18 17 13,0 0 2,-18 35-1,-35 1 13,18 17-23,-18-18 11,18 18 0</inkml:trace>
    </iact:actionData>
  </iact:action>
  <iact:action type="add" startTime="193956">
    <iact:property name="dataType"/>
    <iact:actionData xml:id="d17">
      <inkml:trace xmlns:inkml="http://www.w3.org/2003/InkML" xml:id="stk17" contextRef="#ctx0" brushRef="#br0">9913 13899 0,'18'18'326,"-1"0"-325,1-18 7,0 17 6,17-17 2,0 0 2,0 0-6,1 0-11,-19 0 14,19 0-7,-19 0 35,1 0-39,0 0 25,-1 0 1,-17-17-22,18-1 6,17-17 2,-17 0 0,-18 17-12,0 0-3,17 1 2,-17-1 3,18 18 10,-18-18 5,0 1-6,0-1-14,0 0 14,0 1 1,-18-19-1,-35 1 1,18 18 6,-18-1-21,18 0 0,0 1 12,-1-1 3,1 18 0,18 0-15,-1 0 13,-17 0 2,17 0 6,0 0-21,1 0 13,-36 0 2,35 0-1,0 0 1,1 0 0,-1 0 5,1 0-20,17 18 14,-18-18 1,0 17-1,18 19 1,0 16 0,0 1 5,0-35-5,0 17 0,0-17-15,0 0 13,0-1-13,0 1 14,18 0 1,-18-1 5,18-17-20,-1 18 0,1-1 13,-1-17 2,-17 18-1,18-18-14,-18 18 0,18-1 13,17-17-13,-17 18 22,17 0-10,18-1 3,-35 1 2,-1 0-17,18-18 13,-17 0-13,0 0 15,17 0 0,-17 0 2,17 0-17,0 0 15,-17 0-15,-1 0 14,1 0 5,0 0 10,-1 0-3</inkml:trace>
    </iact:actionData>
  </iact:action>
  <iact:action type="add" startTime="222177">
    <iact:property name="dataType"/>
    <iact:actionData xml:id="d18">
      <inkml:trace xmlns:inkml="http://www.w3.org/2003/InkML" xml:id="stk18" contextRef="#ctx0" brushRef="#br0">18292 7955 0,'0'18'305,"0"-1"-297,17-17 4,-17 18 4,18 17-12,-18-17 12,0 17 0,17-17-15,-17 0 0,18 17 16,0 0-12,-18-17 11,0-1-1,0 1 1,17-18-15,1 18 29,0-18 41,-1 0-56,19 0 1,-1-36-1,35-17-5,-17-17 6,35 17-1,-35 18 1,36-36-15,-54 36 14,18 17-14,-18 1 0,-17-1 12,52-17 12,-52 17-9,17 0-15,-35 1 0,18-1 13,17 18 1,-35-18 1,18 1-1,-1 17 7,-17-18 9</inkml:trace>
    </iact:actionData>
  </iact:action>
  <iact:action type="add" startTime="228337">
    <iact:property name="dataType"/>
    <iact:actionData xml:id="d19">
      <inkml:trace xmlns:inkml="http://www.w3.org/2003/InkML" xml:id="stk19" contextRef="#ctx0" brushRef="#br0">2505 10813 0,'0'17'323,"0"1"-307,0 0-15,17-1 14,-17 18 0,18-17 8,0 35-22,-1-35 0,-17-1 13,18 1 1,-18 0 1,0-1-15,18 1 13,-1-1 24,-17 1-23,18-18 71,-1 0-85,1 0 14,35-88 1,18 0-1,-36 52 1,53-34-15,-53 17 0,36-18 12,52-140 8,1 87-5,-89 71 0,53-17-15,-70 52 0,-18 1 12,18-1 3,-1 0-1,1 18 7,-18-17-6</inkml:trace>
    </iact:actionData>
  </iact:action>
  <iact:action type="add" startTime="232741">
    <iact:property name="dataType"/>
    <iact:actionData xml:id="d20">
      <inkml:trace xmlns:inkml="http://www.w3.org/2003/InkML" xml:id="stk20" contextRef="#ctx0" brushRef="#br0">11871 16510 0,'18'18'303,"-1"-1"-300,1 19 28,0-36-30,-1 17 14,18 18-14,1 1 0,-19-1 13,19 0 1,-19 1 6,19-19-20,-36 1 15,17-18 32,1 0 10,-1 0-21,1 0-28,0-18 14,-1 1-14,1-1 7,17-17 1,-17-1-1,0 19-1,52-36-13,-52 18 6,17-1 0,0 19-4,1-19 10,-1-17 4,0 53-5,-17-35-12,-1 35 6,1-17 5,0-1 4,-1 0-4,1 18-4,0-17 5,-1 17-5,-17-18 7,18 18 1,0 0-1,-18-18 1,17 18 14,-17-17-14,18 17 0,-18-18-1,17 18-14</inkml:trace>
    </iact:actionData>
  </iact:action>
  <iact:action type="add" startTime="261590">
    <iact:property name="dataType"/>
    <iact:actionData xml:id="d21">
      <inkml:trace xmlns:inkml="http://www.w3.org/2003/InkML" xml:id="stk21" contextRef="#ctx0" brushRef="#br0">5398 11095 0,'17'0'415,"18"0"-414,-17-18 13,88-35 2,53 0 0,-36 18-1,1 0-14,34 0 0,1 17 0,-71 18 17,36-18-2,17 1 0,-53 17-1,-17 0-14,-1-18 0,-17 18 13,18 0-13,52 0 14,18 0 7,53 0-7,-106 0 1,71 0-15,-106 0 14,0 0-14,88 0 13,-106 0 2,89 0-15,-71 0 0,17 0 19,54 0-4,-54 0-1,-17 18 1,-35-18-15,17 0 0,0 17 0,-17-17 12,35 18 2,18 0 7,-54-18-21,36 35 0,-18-18 13,36 19 2,17 17-1,-53-53 1,1 17 0,-19 1-10,1-18-1,0 18 6,-1-18 1081,1 0-1078,0 0-6,-18 17 0,17-17-1,1 18 0,17-1 10,-17-17-12,-1 0 8,19 18-3,-19-18 6,19 18-10,-1-1 7,-17-17-5,-1 0 5,18 0-5,-35 18 2,36-18-5,-36 18 4,35-18-4,-17 0 3,-1 17 2,1-17-3,17 18 1,-17 0-1,17-1-3,0 1 4,-17-18 8,17 18-8,-17-1 0,0 1-6,17-18-1,0 35 14,0-17 0,-17-1-14,17-17 17,1 18-2,-19-18-15,1 18 13,17-18-13,-17 17 0,-1 1 0,19-18 12,-19 0 2,36 35 1,0-17 6,-53-1-6,35-17-15,1 18 0,-1 0 13,0-1 1,1 19 1,-19-36-1,18 17-14,-17 19 0,0-19 19,17 18-4,0 1-1,-17-19 1,17 19-15,-35-19 0,18 1 13,17 0 1,-35-1 8,0 1-7,18-18-15,-1 18 14,-17-1-14,18 1 13,0-1 2,-1-17 0,1 36-15,-18-19 18,18 1-17,-18 0 29,0-1-15,17-17-15,1 0 432,-18 18-429,18 0 14,-18-1-5,35 1-12,-35 17 2,35-17 13,-17 35 0,-1-36-9,1 1 8,0-18-14,-18 18 14,17-1-3,-17 1-11,18-18 31,-18 17-31,18 1 13,-1 0 2,1-1 0,-18 1 21,17-18-21,1 0 0,-18 18-1,18-18 1</inkml:trace>
    </iact:actionData>
  </iact:action>
  <iact:action type="add" startTime="266899">
    <iact:property name="dataType"/>
    <iact:actionData xml:id="d22">
      <inkml:trace xmlns:inkml="http://www.w3.org/2003/InkML" xml:id="stk22" contextRef="#ctx0" brushRef="#br0">10830 12347 0,'0'18'366,"18"-18"-351,0 0-14,-1 17 14,1-17 0,35 18 6,-36-18-4,1 0-16,0 18 13,-1-18-13,1 0 14,0 17 0,-1 1 1,1-18-15,17 0 20,-17 0-5,-1 18 0,1-18-1,0 17 1,-1-17 1,1 0 15,0 0 89,-18-17-54,0-1-55,0-17-8,0-18 12,0-18 0,0 36 0,0 0 2,0-1-1,0 19-2,0-1 17,0 1-25,0-1 24,0 0 7,0 1-22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30T18:45:01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177">
    <iact:property name="dataType"/>
    <iact:actionData xml:id="d0">
      <inkml:trace xmlns:inkml="http://www.w3.org/2003/InkML" xml:id="stk0" contextRef="#ctx0" brushRef="#br0">11007 8326 0,'0'17'482,"0"1"-466,17-18-15,-17 17 29,18-17 70,-18 18-52,18 0-43,-1-18 22,-17 17-9,0 1 2,18-18-9,-1 0 178,1 0-168,0 0-2,-18-18-1,17 18-17,-17-17 14,18-1 0,0 18 1,-1 0-15,-17-18 26,0 1-24,18-1 13,0 18-1,-1 0 32,1 0-22,-18-17-9,18 17-1,-18-18 55,17 18-54,1 0 46,-18-18-9,17 18-52,-17-17 30,18 17-30,0 0 38,-18-18-23</inkml:trace>
    </iact:actionData>
  </iact:action>
  <iact:action type="add" startTime="24265">
    <iact:property name="dataType"/>
    <iact:actionData xml:id="d1">
      <inkml:trace xmlns:inkml="http://www.w3.org/2003/InkML" xml:id="stk1" contextRef="#ctx0" brushRef="#br0">10495 7691 0,'18'0'570,"-18"17"-554,17-17-8,-17 18 6,0-1-5,18-17-2,0 18 7,-1 0-6,-17-1 5,18-17-4,0 0 3,-18 18 21,17-18-4,1 0 273,0 0-271,-1 0 1,-17-18-31,18 1 18,-18-1-17,0 0 13,17 18-14,1-17 14,0 17-14,-18-18 14,17 1 0,-17-1-14,18 18 14,-18-18 3,18 18-13,-1-17-4,1 17 14,-18-18-14,0 0 0,18 18 12,-1-17-12,-17-1 14,0 0-14,18 18 14,-1-17 24,-17-1-23,18 18-15,-18-17 29,18 17-15,-18-18 1,17 0 5</inkml:trace>
    </iact:actionData>
  </iact:action>
  <iact:action type="add" startTime="36724">
    <iact:property name="dataType"/>
    <iact:actionData xml:id="d2">
      <inkml:trace xmlns:inkml="http://www.w3.org/2003/InkML" xml:id="stk2" contextRef="#ctx0" brushRef="#br0">4286 10019 0,'0'18'344,"0"-1"-310,0 1-22,0-1 20,18-17-24,-18 18 1,18 0 5,-1-1 2,-17 1-1,18-18 135,-1 0-114,1 0-5,0 0-15,-1 0 0,36-18 5,-53 1-5,36 17-15,-1 0 0,-35-18 0,35 0 11,-17 1 4,17 17-1,-17 0 1,-1-18 6,1 18 25</inkml:trace>
    </iact:actionData>
  </iact:action>
  <iact:action type="add" startTime="58642">
    <iact:property name="dataType"/>
    <iact:actionData xml:id="d3">
      <inkml:trace xmlns:inkml="http://www.w3.org/2003/InkML" xml:id="stk3" contextRef="#ctx0" brushRef="#br0">12682 16898 0,'0'18'430,"0"-1"-415,0 1 7,0 0-8,0-1 6,0 1-8,0 0-11,18-18 9,-18 17-9,0 1 14,0-1 2,18-17 148,-1 0-150,1 0 5,0-17-4,-1-1-15,18-17 14,-17 17 0,0 1-14,35-19 14,-36 1-14,36 0 14,35-1 8,-52 1-7,-19 18-15,19-1 0,-1-17 0,-17 35 11,34-18 4,-16-17 0,-19 35-1,-17-18-14,53-17 21,-35 35-6,-18-18-1,18 18 1,-18-17-15,17 17 14</inkml:trace>
    </iact:actionData>
  </iact:action>
  <iact:action type="add" startTime="67998">
    <iact:property name="dataType"/>
    <iact:actionData xml:id="d4">
      <inkml:trace xmlns:inkml="http://www.w3.org/2003/InkML" xml:id="stk4" contextRef="#ctx0" brushRef="#br0">10319 6597 0,'17'0'339,"-17"18"-300,0-1-38,18-17 14,-18 18 0,18-18-14,-18 17 66,17-17-66,1 0 146,-18 18-131,18-18 7,-1 0 123,1 0-137,-1 0-1,1 0 18,17-35-24,18-18 17,-17 18-7,-19-1-11,19 36 2,16-53 13,-34 36-4,0 17 0,-18-18 11,0 1-19,17 17 26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30T18:46:20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97">
    <iact:property name="dataType"/>
    <iact:actionData xml:id="d0">
      <inkml:trace xmlns:inkml="http://www.w3.org/2003/InkML" xml:id="stk0" contextRef="#ctx0" brushRef="#br0">13935 13017 0,'0'18'404,"0"0"-387,17-1-2,-17 1-11,36 0 12,-36-1-2,17-17 6,1 18-8,0 0 4,-1-18 45,-17 17-50,18-17 5,-1 0 31,1 0 2,0 0-18,-1 0 6,1 0-36,17 0 14,1-17 16,16-36-30,1 0 14,-17 0-14,70-35 0,-71 52 13,53-17 7,0-17-5,-35 35-1,71-18-14,-89 17 14,18 19-14,17-1 14,-52 1 0,0-1-14,17 18 0,-17-18 35,-1 1-35,1 17 14,-18-18-14,17 18 13,1 0 18</inkml:trace>
    </iact:actionData>
  </iact:action>
  <iact:action type="add" startTime="25838">
    <iact:property name="dataType"/>
    <iact:actionData xml:id="d1">
      <inkml:trace xmlns:inkml="http://www.w3.org/2003/InkML" xml:id="stk1" contextRef="#ctx0" brushRef="#br0">14958 15275 0,'0'18'348,"0"0"-347,17-1 20,1-17-20,0 18 14,-18-1-14,35 1 13,-17 0 2,-1-1 0,1-17-1,-18 18 7,18-18-6,-1 0 148,1 0-96,-1 0-39,-17-18-11,18 1-15,0-1 15,-1-17-6,1 17 4,17-17-15,-17 17 10,-18 1 10,18-1-17,17-17 13,-18 17-1,19-17 0,-19 17 0,1 1-4,0 17-8,-18-18-3,0 0 2,17 18 9,1-17 7,-18-1-2,0 0 0,18 18-2,-1 0 1,-17-17 0,18 17 918</inkml:trace>
    </iact:actionData>
  </iact:action>
  <iact:action type="add" startTime="30572">
    <iact:property name="dataType"/>
    <iact:actionData xml:id="d2">
      <inkml:trace xmlns:inkml="http://www.w3.org/2003/InkML" xml:id="stk2" contextRef="#ctx0" brushRef="#br0">24747 14323 0,'0'17'352,"0"1"-351,18-18 14,-18 18 16,0-1-30,18-17 14,-1 36 0,-17-19 7,18-17 10,0 0 72,-1 0-37,1 0-66,-1 0 14,1-17 0,0-19 1,35-52 0,-18 35-1,0 36 3,-17-36-17,-1 35 2,1 18-2,0-35 14,-1 35 1,1-18-1,-18 0 1,18 18 16,-18-17-28,17 17-3,-17-18 15,18 18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3-30T18:47:19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19">
    <iact:property name="dataType"/>
    <iact:actionData xml:id="d0">
      <inkml:trace xmlns:inkml="http://www.w3.org/2003/InkML" xml:id="stk0" contextRef="#ctx0" brushRef="#br0">15046 15363 0,'18'18'368,"-1"0"-360,-17-1 2,18 1 11,17 17-17,-17-17 13,-1 0 0,1-1-5,0 1-11,-18-1 2,17-17 3,-17 18 6,18 0 5,0-18 14,-1 0 94,1 0-118,0 0 9,-1-36-4,18 19-2,18-54 3,0-17 0,-17 18-12,-1 17 0,18 0 12,-18 17-12,18-34 14,18-1 1,-36 54-1,-18-1 6,19 0-20,-19 18 0,1-17 13,0 17 1,-18-18 1,17 18 37,-17-18-21,18 18-17</inkml:trace>
    </iact:actionData>
  </iact:action>
  <iact:action type="add" startTime="16138">
    <iact:property name="dataType"/>
    <iact:actionData xml:id="d1">
      <inkml:trace xmlns:inkml="http://www.w3.org/2003/InkML" xml:id="stk1" contextRef="#ctx0" brushRef="#br0">20038 14446 0,'0'18'618,"0"0"-617,17-18 14,-17 17 1,0 1-1,18-18-14,-18 17 20,18-17-5,-1 0 0,-17 18 0,18 0-1,0-18 1,-18 17 25,17-17-40,1 0 100,0 0-54,-1 0-36,1 0 15,-18-17-10,17 17-15,-17-18 13,18 18-13,-18-18 14,0 1-14,18-1 13,-1 1 2,1 17-15,-18-18 15,18 0-11,-1 1 11,1-1-1,0 0-14,-1 1 14,1 17-14,-18-18 13,0 0-13,17 18 0,1-17 29,0 17-25,-1-18-4,-17 0 20,18 18-17,0-17 11,-18-1-1,17 18 2,1-17 23</inkml:trace>
    </iact:actionData>
  </iact:action>
  <iact:action type="add" startTime="31381">
    <iact:property name="dataType"/>
    <iact:actionData xml:id="d2">
      <inkml:trace xmlns:inkml="http://www.w3.org/2003/InkML" xml:id="stk2" contextRef="#ctx0" brushRef="#br0">20038 8449 0,'0'18'404,"17"-1"-403,1 1 13,-18 0 2,18 17 0,17-18-1,-35 1 8,0 0-7,18-18-1,-18 17 1,17-17 53,1 0-7,0 0-40,-1 0-21,1-17 14,-1-1 0,36-17 1,0-36-1,0 36 1,0-18-15,18 0 0,-1 18 0,-17 0 18,35-36-3,-52 36-1,-1 17 1,-17 1-15,-1-1 14,-17 0 16,18 18-25</inkml:trace>
    </iact:actionData>
  </iact:action>
  <iact:action type="add" startTime="35989">
    <iact:property name="dataType"/>
    <iact:actionData xml:id="d3">
      <inkml:trace xmlns:inkml="http://www.w3.org/2003/InkML" xml:id="stk3" contextRef="#ctx0" brushRef="#br0">19932 7144 0,'0'17'336,"0"1"-320,0 0-15,0-1 14,0 1-14,0 0 0,0 17 18,18-18 0,-1 1-6,-17 0 7,0-1-8,18 1-8,-1 0 16,1-1-6,-18 1 24,18-18 197,-1 0-204,1-18-5,17-35 5,36-35-30,17 0 14,-53 17 1,18 19-1,-17 16 7,-36 19-21,35-1 0,-18-17 0,1 17 12,35-17 3,0-18-1,-53 18 1,18 35-15,-1-18 0,1 18 13,-18-18-13,18 18 51,-18-17-51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i="0">
                <a:latin typeface="Times New Roman" pitchFamily="18" charset="0"/>
              </a:defRPr>
            </a:lvl1pPr>
          </a:lstStyle>
          <a:p>
            <a:fld id="{CB1A4DA8-0C38-4F6F-A890-9647187FD7B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B2A128F0-6BD2-4EFF-9346-7AF2F61E6132}" type="slidenum">
              <a:rPr lang="en-US"/>
              <a:pPr/>
              <a:t>2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2A6F0C45-D915-4084-9426-D45F624168A2}" type="slidenum">
              <a:rPr lang="en-US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05BF1014-5CE8-403F-B092-E423CBA55D7C}" type="slidenum">
              <a:rPr lang="en-US"/>
              <a:pPr/>
              <a:t>12</a:t>
            </a:fld>
            <a:endParaRPr 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7BD82054-F261-4EC0-AF5C-F6183C025F55}" type="slidenum">
              <a:rPr lang="en-US"/>
              <a:pPr/>
              <a:t>13</a:t>
            </a:fld>
            <a:endParaRPr lang="en-US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CF7D1D69-1A6C-44F0-AD65-59507C34F712}" type="slidenum">
              <a:rPr lang="en-US"/>
              <a:pPr/>
              <a:t>3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4D5422AF-1874-453A-B56E-E7252AF9E0B4}" type="slidenum">
              <a:rPr lang="en-US"/>
              <a:pPr/>
              <a:t>4</a:t>
            </a:fld>
            <a:endParaRPr lang="en-US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0AA6EE28-C924-4D1B-993F-53951B731BA8}" type="slidenum">
              <a:rPr lang="en-US"/>
              <a:pPr/>
              <a:t>5</a:t>
            </a:fld>
            <a:endParaRPr lang="en-US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DE2FEE20-96FB-49B4-BCE7-DBF6221940CD}" type="slidenum">
              <a:rPr lang="en-US"/>
              <a:pPr/>
              <a:t>6</a:t>
            </a:fld>
            <a:endParaRPr lang="en-US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975117F1-BE1A-4BDD-A2BE-AF0F67A8607D}" type="slidenum">
              <a:rPr lang="en-US"/>
              <a:pPr/>
              <a:t>7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5942467C-F063-49CB-9A4B-7B326E1F0847}" type="slidenum">
              <a:rPr lang="en-US"/>
              <a:pPr/>
              <a:t>8</a:t>
            </a:fld>
            <a:endParaRPr 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E6FF2952-932D-4B21-AC6F-BDC046AFB096}" type="slidenum">
              <a:rPr lang="en-US"/>
              <a:pPr/>
              <a:t>9</a:t>
            </a:fld>
            <a:endParaRPr 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3ACADAE8-76EF-49C1-AB5C-892216FE18BF}" type="slidenum">
              <a:rPr lang="en-US"/>
              <a:pPr/>
              <a:t>10</a:t>
            </a:fld>
            <a:endParaRPr lang="en-US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DE7B570-49AE-4587-82A5-115BE11469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0D1AB03A-F0EC-43C0-824F-D1B61DD2B7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6E076A32-F4C2-496A-B7AD-9E1E6F5DF6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3A375CB1-8189-457E-8A12-8B820E2E41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FAFB29D1-602B-465B-8536-B755AE9B90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EC2D403F-01CA-4514-8136-B75BD03F06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FF96768-8943-4B34-A173-DF0C944B8C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2B0C67C6-D8CF-4CB3-A26A-99482645DE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4A5DAB36-8864-40E5-B29B-5989508DF2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F1C8EED0-15A3-46B4-9084-35A09FBEF7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6BC2158-C239-441E-AD18-7EEB739EBF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2125" y="648652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81975" y="6486525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5-</a:t>
            </a:r>
            <a:fld id="{3833339C-68FC-4AAB-91E7-3EB58560F61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MS PGothic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0.m4a"/><Relationship Id="rId7" Type="http://schemas.openxmlformats.org/officeDocument/2006/relationships/image" Target="../media/image6.png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1.m4a"/><Relationship Id="rId7" Type="http://schemas.openxmlformats.org/officeDocument/2006/relationships/image" Target="../media/image6.png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m4a"/><Relationship Id="rId7" Type="http://schemas.openxmlformats.org/officeDocument/2006/relationships/image" Target="../media/image6.png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6.m4a"/><Relationship Id="rId7" Type="http://schemas.openxmlformats.org/officeDocument/2006/relationships/image" Target="../media/image8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7.m4a"/><Relationship Id="rId7" Type="http://schemas.microsoft.com/office/2011/relationships/inkAction" Target="../ink/inkAction3.xml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6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>Chapter 5</a:t>
            </a:r>
            <a:r>
              <a:rPr lang="en-US" sz="48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/>
            </a:r>
            <a:br>
              <a:rPr lang="en-US" sz="48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44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>Link Layer</a:t>
            </a: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6184900" y="3078163"/>
            <a:ext cx="2881313" cy="286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sz="28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Computer Networking: A Top Down Approach </a:t>
            </a:r>
            <a:br>
              <a:rPr lang="en-US" sz="28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6</a:t>
            </a:r>
            <a:r>
              <a:rPr lang="en-US" sz="2000" baseline="30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th</a:t>
            </a: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 edition 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Jim Kurose, Keith Ross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Addison-Wesley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March 2012</a:t>
            </a: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369888" y="3268663"/>
            <a:ext cx="5378450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i="0">
                <a:latin typeface="Arial" pitchFamily="34" charset="0"/>
                <a:cs typeface="Arial" pitchFamily="34" charset="0"/>
              </a:rPr>
              <a:t>A note on the use of these ppt slides:</a:t>
            </a:r>
          </a:p>
          <a:p>
            <a:r>
              <a:rPr lang="en-US" sz="1200" i="0">
                <a:latin typeface="Arial" pitchFamily="34" charset="0"/>
                <a:cs typeface="Arial" pitchFamily="34" charset="0"/>
              </a:rPr>
              <a:t>We</a:t>
            </a:r>
            <a:r>
              <a:rPr lang="ja-JP" altLang="en-US" sz="1200" i="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 i="0">
                <a:latin typeface="Arial" pitchFamily="34" charset="0"/>
                <a:cs typeface="Arial" pitchFamily="34" charset="0"/>
              </a:rPr>
              <a:t>re making these slides freely available to all (faculty, students, readers). They</a:t>
            </a:r>
            <a:r>
              <a:rPr lang="ja-JP" altLang="en-US" sz="1200" i="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 i="0">
                <a:latin typeface="Arial" pitchFamily="34" charset="0"/>
                <a:cs typeface="Arial" pitchFamily="34" charset="0"/>
              </a:rPr>
              <a:t>re in PowerPoint form so you see the animations; and can add, modify, and delete slides  (including this one) and slide content to suit your needs. They obviously represent a lot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373063" y="4267200"/>
            <a:ext cx="537845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3038" indent="-173038">
              <a:lnSpc>
                <a:spcPct val="85000"/>
              </a:lnSpc>
            </a:pPr>
            <a:endParaRPr lang="en-US" sz="1400" i="0">
              <a:latin typeface="Gill Sans MT" pitchFamily="34" charset="0"/>
              <a:cs typeface="Arial" pitchFamily="34" charset="0"/>
            </a:endParaRP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 i="0">
                <a:latin typeface="Arial" pitchFamily="34" charset="0"/>
                <a:cs typeface="Arial" pitchFamily="34" charset="0"/>
              </a:rPr>
              <a:t>If you use these slides (e.g., in a class) that you mention their source (after all, we</a:t>
            </a:r>
            <a:r>
              <a:rPr lang="ja-JP" altLang="en-US" sz="1200" i="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 i="0">
                <a:latin typeface="Arial" pitchFamily="34" charset="0"/>
                <a:cs typeface="Arial" pitchFamily="34" charset="0"/>
              </a:rPr>
              <a:t>d like people to use our book!)</a:t>
            </a: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 i="0">
                <a:latin typeface="Arial" pitchFamily="34" charset="0"/>
                <a:cs typeface="Arial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 marL="173038" indent="-173038">
              <a:buClr>
                <a:schemeClr val="accent2"/>
              </a:buClr>
              <a:buFont typeface="Wingdings" pitchFamily="2" charset="2"/>
              <a:buChar char="q"/>
            </a:pPr>
            <a:endParaRPr lang="en-US" sz="1200" i="0">
              <a:latin typeface="Arial" pitchFamily="34" charset="0"/>
              <a:cs typeface="Arial" pitchFamily="34" charset="0"/>
            </a:endParaRPr>
          </a:p>
          <a:p>
            <a:pPr marL="173038" indent="-173038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i="0">
                <a:latin typeface="Arial" pitchFamily="34" charset="0"/>
                <a:cs typeface="Arial" pitchFamily="34" charset="0"/>
              </a:rPr>
              <a:t>Thanks and enjoy!  JFK/KWR</a:t>
            </a:r>
          </a:p>
          <a:p>
            <a:pPr marL="173038" indent="-173038">
              <a:lnSpc>
                <a:spcPct val="85000"/>
              </a:lnSpc>
            </a:pPr>
            <a:endParaRPr lang="en-US" sz="1200" i="0">
              <a:latin typeface="Arial" pitchFamily="34" charset="0"/>
              <a:cs typeface="Arial" pitchFamily="34" charset="0"/>
            </a:endParaRPr>
          </a:p>
          <a:p>
            <a:pPr marL="173038" indent="-173038">
              <a:lnSpc>
                <a:spcPct val="85000"/>
              </a:lnSpc>
            </a:pPr>
            <a:r>
              <a:rPr lang="en-US" sz="1200" i="0">
                <a:latin typeface="Arial" pitchFamily="34" charset="0"/>
                <a:cs typeface="Arial" pitchFamily="34" charset="0"/>
              </a:rPr>
              <a:t>     All material copyright 1996-2012</a:t>
            </a:r>
          </a:p>
          <a:p>
            <a:pPr marL="173038" indent="-173038">
              <a:lnSpc>
                <a:spcPct val="85000"/>
              </a:lnSpc>
            </a:pPr>
            <a:r>
              <a:rPr lang="en-US" sz="1200" i="0">
                <a:latin typeface="Arial" pitchFamily="34" charset="0"/>
                <a:cs typeface="Arial" pitchFamily="34" charset="0"/>
              </a:rPr>
              <a:t>     J.F Kurose and K.W. Ross, All Rights Reserved</a:t>
            </a:r>
          </a:p>
        </p:txBody>
      </p:sp>
      <p:pic>
        <p:nvPicPr>
          <p:cNvPr id="820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0966" name="Picture 9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2438" y="2097088"/>
            <a:ext cx="273685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" descr="6e_cover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32525" y="511175"/>
            <a:ext cx="2306638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8" name="TextBox 2"/>
          <p:cNvSpPr txBox="1">
            <a:spLocks noChangeArrowheads="1"/>
          </p:cNvSpPr>
          <p:nvPr/>
        </p:nvSpPr>
        <p:spPr bwMode="auto">
          <a:xfrm>
            <a:off x="-1995488" y="3043238"/>
            <a:ext cx="1841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>
              <a:latin typeface="Tahoma" pitchFamily="34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>
                <a:latin typeface="Tahoma" charset="0"/>
              </a:rPr>
              <a:t>Link Layer</a:t>
            </a:r>
            <a:endParaRPr lang="en-US" dirty="0">
              <a:latin typeface="Tahoma" charset="0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latin typeface="Tahoma" pitchFamily="34" charset="0"/>
              </a:rPr>
              <a:t>5-</a:t>
            </a:r>
            <a:fld id="{8674AE7E-D12F-49F6-893E-E926F69336A8}" type="slidenum">
              <a:rPr lang="en-US">
                <a:latin typeface="Tahoma" pitchFamily="34" charset="0"/>
              </a:rPr>
              <a:pPr/>
              <a:t>1</a:t>
            </a:fld>
            <a:endParaRPr lang="en-US">
              <a:latin typeface="Tahoma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08"/>
    </mc:Choice>
    <mc:Fallback>
      <p:transition spd="slow" advTm="33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3" name="Group 163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6236" name="Group 164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6295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97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6298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225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6237" name="Group 165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220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6292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93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6294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67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  <a:endParaRPr lang="en-US" i="0" dirty="0">
                <a:latin typeface="+mn-lt"/>
                <a:ea typeface="+mn-ea"/>
              </a:endParaRPr>
            </a:p>
          </p:txBody>
        </p:sp>
        <p:sp>
          <p:nvSpPr>
            <p:cNvPr id="47152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1A-23-F9-CD-06-9B</a:t>
              </a:r>
            </a:p>
          </p:txBody>
        </p:sp>
        <p:sp>
          <p:nvSpPr>
            <p:cNvPr id="47153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222.222.222.220</a:t>
              </a:r>
            </a:p>
          </p:txBody>
        </p:sp>
        <p:grpSp>
          <p:nvGrpSpPr>
            <p:cNvPr id="136241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7202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7203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7155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CC-49-DE-D0-AB-7D</a:t>
              </a:r>
            </a:p>
          </p:txBody>
        </p:sp>
        <p:sp>
          <p:nvSpPr>
            <p:cNvPr id="47156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111.111.111.112</a:t>
              </a:r>
            </a:p>
          </p:txBody>
        </p:sp>
        <p:sp>
          <p:nvSpPr>
            <p:cNvPr id="47157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111.111.111.111</a:t>
              </a:r>
            </a:p>
          </p:txBody>
        </p:sp>
        <p:sp>
          <p:nvSpPr>
            <p:cNvPr id="47158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74-29-9C-E8-FF-55</a:t>
              </a:r>
            </a:p>
          </p:txBody>
        </p:sp>
        <p:sp>
          <p:nvSpPr>
            <p:cNvPr id="136246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60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1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2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3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4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5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66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83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</a:rPr>
                <a:t>A</a:t>
              </a:r>
            </a:p>
          </p:txBody>
        </p:sp>
        <p:sp>
          <p:nvSpPr>
            <p:cNvPr id="47168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6256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7200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7201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7170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71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72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222.222.222.221</a:t>
              </a:r>
            </a:p>
          </p:txBody>
        </p:sp>
        <p:sp>
          <p:nvSpPr>
            <p:cNvPr id="47173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88-B2-2F-54-1A-0F</a:t>
              </a:r>
            </a:p>
          </p:txBody>
        </p:sp>
        <p:sp>
          <p:nvSpPr>
            <p:cNvPr id="47174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75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36263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3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</a:rPr>
                <a:t>B</a:t>
              </a:r>
            </a:p>
          </p:txBody>
        </p:sp>
        <p:grpSp>
          <p:nvGrpSpPr>
            <p:cNvPr id="136265" name="Group 193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6283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85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6286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213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6266" name="Group 194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201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6273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627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sp>
              <p:nvSpPr>
                <p:cNvPr id="1362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sp>
              <p:nvSpPr>
                <p:cNvPr id="13627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grpSp>
              <p:nvGrpSpPr>
                <p:cNvPr id="136278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6281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282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7192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7193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3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6267" name="Group 195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97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6269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70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6271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710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471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DEA6453E-16AF-4A5B-B286-CF2FE6BFCC1A}" type="slidenum">
              <a:rPr lang="en-US"/>
              <a:pPr/>
              <a:t>10</a:t>
            </a:fld>
            <a:endParaRPr lang="en-US"/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grpSp>
        <p:nvGrpSpPr>
          <p:cNvPr id="714811" name="Group 59"/>
          <p:cNvGrpSpPr>
            <a:grpSpLocks/>
          </p:cNvGrpSpPr>
          <p:nvPr/>
        </p:nvGrpSpPr>
        <p:grpSpPr bwMode="auto"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36229" name="Freeform 60"/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43" name="Rectangle 61"/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4" name="Text Box 62"/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Phy</a:t>
              </a:r>
            </a:p>
          </p:txBody>
        </p:sp>
        <p:sp>
          <p:nvSpPr>
            <p:cNvPr id="47145" name="Line 63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6" name="Line 64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7" name="Line 65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8" name="Line 66"/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47111" name="Rectangle 76"/>
          <p:cNvSpPr>
            <a:spLocks noChangeArrowheads="1"/>
          </p:cNvSpPr>
          <p:nvPr/>
        </p:nvSpPr>
        <p:spPr bwMode="auto">
          <a:xfrm>
            <a:off x="706438" y="1084263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000" i="0">
                <a:latin typeface="Gill Sans MT" charset="0"/>
                <a:ea typeface="ＭＳ Ｐゴシック" charset="0"/>
              </a:rPr>
              <a:t>frame sent from A to R</a:t>
            </a:r>
          </a:p>
        </p:txBody>
      </p:sp>
      <p:grpSp>
        <p:nvGrpSpPr>
          <p:cNvPr id="714820" name="Group 68"/>
          <p:cNvGrpSpPr>
            <a:grpSpLocks/>
          </p:cNvGrpSpPr>
          <p:nvPr/>
        </p:nvGrpSpPr>
        <p:grpSpPr bwMode="auto">
          <a:xfrm>
            <a:off x="2713038" y="3265488"/>
            <a:ext cx="1096962" cy="244475"/>
            <a:chOff x="1231" y="1990"/>
            <a:chExt cx="691" cy="154"/>
          </a:xfrm>
        </p:grpSpPr>
        <p:sp>
          <p:nvSpPr>
            <p:cNvPr id="47139" name="Rectangle 69"/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0" name="Line 70"/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41" name="Line 71"/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714852" name="Group 100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36221" name="Freeform 93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35" name="Rectangle 94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36" name="Text Box 95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Phy</a:t>
              </a:r>
            </a:p>
          </p:txBody>
        </p:sp>
        <p:sp>
          <p:nvSpPr>
            <p:cNvPr id="47137" name="Line 98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38" name="Line 99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714853" name="Rectangle 101"/>
          <p:cNvSpPr>
            <a:spLocks noChangeArrowheads="1"/>
          </p:cNvSpPr>
          <p:nvPr/>
        </p:nvSpPr>
        <p:spPr bwMode="auto">
          <a:xfrm>
            <a:off x="709613" y="1439863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000" i="0">
                <a:latin typeface="Gill Sans MT" charset="0"/>
                <a:ea typeface="ＭＳ Ｐゴシック" charset="0"/>
              </a:rPr>
              <a:t>frame received at R, datagram removed, passed up to IP</a:t>
            </a:r>
          </a:p>
        </p:txBody>
      </p:sp>
      <p:grpSp>
        <p:nvGrpSpPr>
          <p:cNvPr id="714883" name="Group 131"/>
          <p:cNvGrpSpPr>
            <a:grpSpLocks/>
          </p:cNvGrpSpPr>
          <p:nvPr/>
        </p:nvGrpSpPr>
        <p:grpSpPr bwMode="auto">
          <a:xfrm>
            <a:off x="1477963" y="2244725"/>
            <a:ext cx="2427287" cy="1519238"/>
            <a:chOff x="931" y="1414"/>
            <a:chExt cx="1529" cy="957"/>
          </a:xfrm>
        </p:grpSpPr>
        <p:sp>
          <p:nvSpPr>
            <p:cNvPr id="47121" name="Text Box 79"/>
            <p:cNvSpPr txBox="1">
              <a:spLocks noChangeArrowheads="1"/>
            </p:cNvSpPr>
            <p:nvPr/>
          </p:nvSpPr>
          <p:spPr bwMode="auto">
            <a:xfrm>
              <a:off x="931" y="1414"/>
              <a:ext cx="15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   MAC dest: E6-E9-00-17-BB-4B</a:t>
              </a:r>
            </a:p>
          </p:txBody>
        </p:sp>
        <p:grpSp>
          <p:nvGrpSpPr>
            <p:cNvPr id="136209" name="Group 80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7128" name="Rectangle 81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7129" name="Rectangle 8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7130" name="Line 8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7131" name="Line 8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7132" name="Line 85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7133" name="Line 86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7123" name="Line 87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24" name="Line 88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25" name="Line 89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26" name="Line 90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27" name="Text Box 130"/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714898" name="Group 146"/>
          <p:cNvGrpSpPr>
            <a:grpSpLocks/>
          </p:cNvGrpSpPr>
          <p:nvPr/>
        </p:nvGrpSpPr>
        <p:grpSpPr bwMode="auto">
          <a:xfrm>
            <a:off x="2667000" y="2435225"/>
            <a:ext cx="2011363" cy="979488"/>
            <a:chOff x="4493" y="1480"/>
            <a:chExt cx="1267" cy="617"/>
          </a:xfrm>
        </p:grpSpPr>
        <p:sp>
          <p:nvSpPr>
            <p:cNvPr id="47118" name="Line 143"/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19" name="Line 144"/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7120" name="Text Box 145"/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   IP dest: 222.222.222.222</a:t>
              </a:r>
            </a:p>
          </p:txBody>
        </p:sp>
      </p:grpSp>
      <p:pic>
        <p:nvPicPr>
          <p:cNvPr id="136204" name="Picture 15" descr="underline_base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16600" y="4502160"/>
              <a:ext cx="4057920" cy="10544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7240" y="4492800"/>
                <a:ext cx="4076640" cy="1073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79"/>
    </mc:Choice>
    <mc:Fallback>
      <p:transition spd="slow" advTm="58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71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13334 L 0.04045 0.16297 L 0.08629 0.16297 L 0.08524 0.01482 " pathEditMode="relative" rAng="0" ptsTypes="AAAAA">
                                      <p:cBhvr>
                                        <p:cTn id="16" dur="2000" fill="hold"/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14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1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148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1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148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41" name="Group 100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8285" name="Group 101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8344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46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8347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62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8286" name="Group 102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7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8341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42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8343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  <a:endParaRPr lang="en-US" i="0" dirty="0">
                <a:latin typeface="+mn-lt"/>
                <a:ea typeface="+mn-ea"/>
              </a:endParaRPr>
            </a:p>
          </p:txBody>
        </p:sp>
        <p:sp>
          <p:nvSpPr>
            <p:cNvPr id="48177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1A-23-F9-CD-06-9B</a:t>
              </a:r>
            </a:p>
          </p:txBody>
        </p:sp>
        <p:sp>
          <p:nvSpPr>
            <p:cNvPr id="48178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222.222.222.220</a:t>
              </a:r>
            </a:p>
          </p:txBody>
        </p:sp>
        <p:grpSp>
          <p:nvGrpSpPr>
            <p:cNvPr id="138290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8227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8228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8180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CC-49-DE-D0-AB-7D</a:t>
              </a:r>
            </a:p>
          </p:txBody>
        </p:sp>
        <p:sp>
          <p:nvSpPr>
            <p:cNvPr id="48181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111.111.111.112</a:t>
              </a:r>
            </a:p>
          </p:txBody>
        </p:sp>
        <p:sp>
          <p:nvSpPr>
            <p:cNvPr id="48182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111.111.111.111</a:t>
              </a:r>
            </a:p>
          </p:txBody>
        </p:sp>
        <p:sp>
          <p:nvSpPr>
            <p:cNvPr id="48183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74-29-9C-E8-FF-55</a:t>
              </a:r>
            </a:p>
          </p:txBody>
        </p:sp>
        <p:sp>
          <p:nvSpPr>
            <p:cNvPr id="138295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85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86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87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88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89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90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91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20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</a:rPr>
                <a:t>A</a:t>
              </a:r>
            </a:p>
          </p:txBody>
        </p:sp>
        <p:sp>
          <p:nvSpPr>
            <p:cNvPr id="48193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8305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8225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8226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8195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96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97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222.222.222.221</a:t>
              </a:r>
            </a:p>
          </p:txBody>
        </p:sp>
        <p:sp>
          <p:nvSpPr>
            <p:cNvPr id="48198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88-B2-2F-54-1A-0F</a:t>
              </a:r>
            </a:p>
          </p:txBody>
        </p:sp>
        <p:sp>
          <p:nvSpPr>
            <p:cNvPr id="48199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200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38312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0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</a:rPr>
                <a:t>B</a:t>
              </a:r>
            </a:p>
          </p:txBody>
        </p:sp>
        <p:grpSp>
          <p:nvGrpSpPr>
            <p:cNvPr id="138314" name="Group 130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8332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34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8335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50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8315" name="Group 131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8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8322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832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sp>
              <p:nvSpPr>
                <p:cNvPr id="13832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sp>
              <p:nvSpPr>
                <p:cNvPr id="13832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grpSp>
              <p:nvGrpSpPr>
                <p:cNvPr id="138327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8330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8331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217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8218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0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8316" name="Group 132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4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8318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19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8320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813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3019D20F-99EE-4FA6-815A-603BAA544525}" type="slidenum">
              <a:rPr lang="en-US"/>
              <a:pPr/>
              <a:t>11</a:t>
            </a:fld>
            <a:endParaRPr lang="en-US"/>
          </a:p>
        </p:txBody>
      </p:sp>
      <p:sp>
        <p:nvSpPr>
          <p:cNvPr id="718850" name="AutoShape 2"/>
          <p:cNvSpPr>
            <a:spLocks noChangeArrowheads="1"/>
          </p:cNvSpPr>
          <p:nvPr/>
        </p:nvSpPr>
        <p:spPr bwMode="auto">
          <a:xfrm>
            <a:off x="5710238" y="314483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grpSp>
        <p:nvGrpSpPr>
          <p:cNvPr id="138246" name="Group 67"/>
          <p:cNvGrpSpPr>
            <a:grpSpLocks/>
          </p:cNvGrpSpPr>
          <p:nvPr/>
        </p:nvGrpSpPr>
        <p:grpSpPr bwMode="auto">
          <a:xfrm>
            <a:off x="5216525" y="2701925"/>
            <a:ext cx="2011363" cy="760413"/>
            <a:chOff x="1197" y="1665"/>
            <a:chExt cx="1267" cy="479"/>
          </a:xfrm>
        </p:grpSpPr>
        <p:grpSp>
          <p:nvGrpSpPr>
            <p:cNvPr id="138280" name="Group 68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48171" name="Rectangle 69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72" name="Line 70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73" name="Line 71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8170" name="Text Box 72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718921" name="Group 73"/>
          <p:cNvGrpSpPr>
            <a:grpSpLocks/>
          </p:cNvGrpSpPr>
          <p:nvPr/>
        </p:nvGrpSpPr>
        <p:grpSpPr bwMode="auto">
          <a:xfrm>
            <a:off x="5340350" y="2952750"/>
            <a:ext cx="146050" cy="385763"/>
            <a:chOff x="1272" y="1762"/>
            <a:chExt cx="92" cy="243"/>
          </a:xfrm>
        </p:grpSpPr>
        <p:sp>
          <p:nvSpPr>
            <p:cNvPr id="48167" name="Line 74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68" name="Line 75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718924" name="Rectangle 76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000" i="0">
                <a:latin typeface="Gill Sans MT" charset="0"/>
                <a:ea typeface="ＭＳ Ｐゴシック" charset="0"/>
              </a:rPr>
              <a:t>R forwards datagram with IP source A, destination B </a:t>
            </a:r>
          </a:p>
        </p:txBody>
      </p:sp>
      <p:sp>
        <p:nvSpPr>
          <p:cNvPr id="718925" name="Rectangle 77"/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000" i="0">
                <a:latin typeface="Gill Sans MT" charset="0"/>
                <a:ea typeface="ＭＳ Ｐゴシック" charset="0"/>
              </a:rPr>
              <a:t>R creates link-layer frame with B's MAC address as dest, frame contains A-to-B IP datagram</a:t>
            </a:r>
            <a:endParaRPr lang="en-US" sz="2800" i="0">
              <a:latin typeface="Gill Sans MT" charset="0"/>
              <a:ea typeface="ＭＳ Ｐゴシック" charset="0"/>
            </a:endParaRPr>
          </a:p>
        </p:txBody>
      </p:sp>
      <p:grpSp>
        <p:nvGrpSpPr>
          <p:cNvPr id="718926" name="Group 78"/>
          <p:cNvGrpSpPr>
            <a:grpSpLocks/>
          </p:cNvGrpSpPr>
          <p:nvPr/>
        </p:nvGrpSpPr>
        <p:grpSpPr bwMode="auto">
          <a:xfrm>
            <a:off x="4791075" y="2293938"/>
            <a:ext cx="2398713" cy="1519237"/>
            <a:chOff x="931" y="1414"/>
            <a:chExt cx="1511" cy="957"/>
          </a:xfrm>
        </p:grpSpPr>
        <p:sp>
          <p:nvSpPr>
            <p:cNvPr id="48155" name="Text Box 79"/>
            <p:cNvSpPr txBox="1">
              <a:spLocks noChangeArrowheads="1"/>
            </p:cNvSpPr>
            <p:nvPr/>
          </p:nvSpPr>
          <p:spPr bwMode="auto">
            <a:xfrm>
              <a:off x="931" y="1414"/>
              <a:ext cx="1511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MAC src: </a:t>
              </a:r>
              <a:r>
                <a:rPr lang="en-US" sz="1200" i="0" smtClean="0">
                  <a:solidFill>
                    <a:srgbClr val="FF0000"/>
                  </a:solidFill>
                  <a:latin typeface="Arial" charset="0"/>
                </a:rPr>
                <a:t>1A-23-F9-CD-06-9B</a:t>
              </a:r>
            </a:p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  MAC dest: </a:t>
              </a:r>
              <a:r>
                <a:rPr lang="en-US" sz="1200" i="0" smtClean="0">
                  <a:solidFill>
                    <a:srgbClr val="FF0000"/>
                  </a:solidFill>
                  <a:latin typeface="Arial" charset="0"/>
                </a:rPr>
                <a:t>49-BD-D2-C7-56-2A</a:t>
              </a:r>
            </a:p>
            <a:p>
              <a:pPr>
                <a:defRPr/>
              </a:pPr>
              <a:endParaRPr lang="en-US" sz="1200" i="0" smtClean="0">
                <a:solidFill>
                  <a:srgbClr val="FF0000"/>
                </a:solidFill>
                <a:latin typeface="Arial" charset="0"/>
              </a:endParaRPr>
            </a:p>
          </p:txBody>
        </p:sp>
        <p:grpSp>
          <p:nvGrpSpPr>
            <p:cNvPr id="138267" name="Group 80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8161" name="Rectangle 81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62" name="Rectangle 8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63" name="Line 8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64" name="Line 8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65" name="Line 85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8166" name="Line 86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8157" name="Line 87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58" name="Line 88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59" name="Line 89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60" name="Line 90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38251" name="Group 91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38261" name="Freeform 92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51" name="Rectangle 93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52" name="Text Box 94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Phy</a:t>
              </a:r>
            </a:p>
          </p:txBody>
        </p:sp>
        <p:sp>
          <p:nvSpPr>
            <p:cNvPr id="48153" name="Line 95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54" name="Line 96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38252" name="Group 113"/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38254" name="Freeform 106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4" name="Rectangle 107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45" name="Text Box 108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Phy</a:t>
              </a:r>
            </a:p>
          </p:txBody>
        </p:sp>
        <p:sp>
          <p:nvSpPr>
            <p:cNvPr id="48146" name="Line 109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47" name="Line 110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48" name="Line 111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8149" name="Line 112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pic>
        <p:nvPicPr>
          <p:cNvPr id="138253" name="Picture 15" descr="underline_base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16560" y="2432160"/>
              <a:ext cx="2095920" cy="31816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07200" y="2422800"/>
                <a:ext cx="2114640" cy="3200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99"/>
    </mc:Choice>
    <mc:Fallback>
      <p:transition spd="slow" advTm="38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71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18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18850" grpId="0" animBg="1"/>
      <p:bldP spid="718924" grpId="0"/>
      <p:bldP spid="7189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289" name="Group 101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40334" name="Group 102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40393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95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40396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63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40335" name="Group 103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8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40390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91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40392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05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  <a:endParaRPr lang="en-US" i="0" dirty="0">
                <a:latin typeface="+mn-lt"/>
                <a:ea typeface="+mn-ea"/>
              </a:endParaRPr>
            </a:p>
          </p:txBody>
        </p:sp>
        <p:sp>
          <p:nvSpPr>
            <p:cNvPr id="49202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1A-23-F9-CD-06-9B</a:t>
              </a:r>
            </a:p>
          </p:txBody>
        </p:sp>
        <p:sp>
          <p:nvSpPr>
            <p:cNvPr id="49203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222.222.222.220</a:t>
              </a:r>
            </a:p>
          </p:txBody>
        </p:sp>
        <p:grpSp>
          <p:nvGrpSpPr>
            <p:cNvPr id="140339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9252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9253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9205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CC-49-DE-D0-AB-7D</a:t>
              </a:r>
            </a:p>
          </p:txBody>
        </p:sp>
        <p:sp>
          <p:nvSpPr>
            <p:cNvPr id="49206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111.111.111.112</a:t>
              </a:r>
            </a:p>
          </p:txBody>
        </p:sp>
        <p:sp>
          <p:nvSpPr>
            <p:cNvPr id="49207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111.111.111.111</a:t>
              </a:r>
            </a:p>
          </p:txBody>
        </p:sp>
        <p:sp>
          <p:nvSpPr>
            <p:cNvPr id="49208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74-29-9C-E8-FF-55</a:t>
              </a:r>
            </a:p>
          </p:txBody>
        </p:sp>
        <p:sp>
          <p:nvSpPr>
            <p:cNvPr id="140344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210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1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2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3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4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5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16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21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</a:rPr>
                <a:t>A</a:t>
              </a:r>
            </a:p>
          </p:txBody>
        </p:sp>
        <p:sp>
          <p:nvSpPr>
            <p:cNvPr id="49218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40354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9250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9251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9220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21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22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222.222.222.221</a:t>
              </a:r>
            </a:p>
          </p:txBody>
        </p:sp>
        <p:sp>
          <p:nvSpPr>
            <p:cNvPr id="49223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88-B2-2F-54-1A-0F</a:t>
              </a:r>
            </a:p>
          </p:txBody>
        </p:sp>
        <p:sp>
          <p:nvSpPr>
            <p:cNvPr id="49224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225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40361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1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</a:rPr>
                <a:t>B</a:t>
              </a:r>
            </a:p>
          </p:txBody>
        </p:sp>
        <p:grpSp>
          <p:nvGrpSpPr>
            <p:cNvPr id="140363" name="Group 131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40381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83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40384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51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40364" name="Group 132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9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40371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403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sp>
              <p:nvSpPr>
                <p:cNvPr id="1403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sp>
              <p:nvSpPr>
                <p:cNvPr id="1403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grpSp>
              <p:nvGrpSpPr>
                <p:cNvPr id="140376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40379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0380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9242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243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1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40365" name="Group 133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5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40367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68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40369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915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03338D19-FA3F-4C14-AA6E-7F57EFD90E3F}" type="slidenum">
              <a:rPr lang="en-US"/>
              <a:pPr/>
              <a:t>12</a:t>
            </a:fld>
            <a:endParaRPr lang="en-US"/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sp>
        <p:nvSpPr>
          <p:cNvPr id="720966" name="Rectangle 70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000" i="0">
                <a:latin typeface="Gill Sans MT" charset="0"/>
                <a:ea typeface="ＭＳ Ｐゴシック" charset="0"/>
              </a:rPr>
              <a:t>R forwards datagram with IP source A, destination B </a:t>
            </a:r>
          </a:p>
        </p:txBody>
      </p:sp>
      <p:sp>
        <p:nvSpPr>
          <p:cNvPr id="720967" name="Rectangle 71"/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000" i="0">
                <a:latin typeface="Gill Sans MT" charset="0"/>
                <a:ea typeface="ＭＳ Ｐゴシック" charset="0"/>
              </a:rPr>
              <a:t>R creates link-layer frame with B's MAC address as dest, frame contains A-to-B IP datagram</a:t>
            </a:r>
            <a:endParaRPr lang="en-US" sz="2800" i="0">
              <a:latin typeface="Gill Sans MT" charset="0"/>
              <a:ea typeface="ＭＳ Ｐゴシック" charset="0"/>
            </a:endParaRPr>
          </a:p>
        </p:txBody>
      </p:sp>
      <p:grpSp>
        <p:nvGrpSpPr>
          <p:cNvPr id="720995" name="Group 99"/>
          <p:cNvGrpSpPr>
            <a:grpSpLocks/>
          </p:cNvGrpSpPr>
          <p:nvPr/>
        </p:nvGrpSpPr>
        <p:grpSpPr bwMode="auto">
          <a:xfrm>
            <a:off x="4791075" y="2293938"/>
            <a:ext cx="2436813" cy="1643062"/>
            <a:chOff x="3018" y="1445"/>
            <a:chExt cx="1535" cy="1035"/>
          </a:xfrm>
        </p:grpSpPr>
        <p:sp>
          <p:nvSpPr>
            <p:cNvPr id="49176" name="AutoShape 2"/>
            <p:cNvSpPr>
              <a:spLocks noChangeArrowheads="1"/>
            </p:cNvSpPr>
            <p:nvPr/>
          </p:nvSpPr>
          <p:spPr bwMode="auto">
            <a:xfrm>
              <a:off x="3597" y="1981"/>
              <a:ext cx="198" cy="499"/>
            </a:xfrm>
            <a:prstGeom prst="downArrow">
              <a:avLst>
                <a:gd name="adj1" fmla="val 50000"/>
                <a:gd name="adj2" fmla="val 63005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40312" name="Group 61"/>
            <p:cNvGrpSpPr>
              <a:grpSpLocks/>
            </p:cNvGrpSpPr>
            <p:nvPr/>
          </p:nvGrpSpPr>
          <p:grpSpPr bwMode="auto">
            <a:xfrm>
              <a:off x="3286" y="1702"/>
              <a:ext cx="1267" cy="479"/>
              <a:chOff x="1197" y="1665"/>
              <a:chExt cx="1267" cy="479"/>
            </a:xfrm>
          </p:grpSpPr>
          <p:grpSp>
            <p:nvGrpSpPr>
              <p:cNvPr id="140329" name="Group 62"/>
              <p:cNvGrpSpPr>
                <a:grpSpLocks/>
              </p:cNvGrpSpPr>
              <p:nvPr/>
            </p:nvGrpSpPr>
            <p:grpSpPr bwMode="auto">
              <a:xfrm>
                <a:off x="1231" y="1990"/>
                <a:ext cx="691" cy="154"/>
                <a:chOff x="1231" y="1990"/>
                <a:chExt cx="691" cy="154"/>
              </a:xfrm>
            </p:grpSpPr>
            <p:sp>
              <p:nvSpPr>
                <p:cNvPr id="49196" name="Rectangle 63"/>
                <p:cNvSpPr>
                  <a:spLocks noChangeArrowheads="1"/>
                </p:cNvSpPr>
                <p:nvPr/>
              </p:nvSpPr>
              <p:spPr bwMode="auto">
                <a:xfrm>
                  <a:off x="1231" y="1991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97" name="Line 64"/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98" name="Line 65"/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9195" name="Text Box 66"/>
              <p:cNvSpPr txBox="1">
                <a:spLocks noChangeArrowheads="1"/>
              </p:cNvSpPr>
              <p:nvPr/>
            </p:nvSpPr>
            <p:spPr bwMode="auto">
              <a:xfrm>
                <a:off x="1197" y="1665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IP src: 111.111.111.111</a:t>
                </a:r>
              </a:p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   IP dest: 222.222.222.222</a:t>
                </a:r>
              </a:p>
            </p:txBody>
          </p:sp>
        </p:grpSp>
        <p:grpSp>
          <p:nvGrpSpPr>
            <p:cNvPr id="140313" name="Group 67"/>
            <p:cNvGrpSpPr>
              <a:grpSpLocks/>
            </p:cNvGrpSpPr>
            <p:nvPr/>
          </p:nvGrpSpPr>
          <p:grpSpPr bwMode="auto">
            <a:xfrm>
              <a:off x="3364" y="1860"/>
              <a:ext cx="92" cy="243"/>
              <a:chOff x="1272" y="1762"/>
              <a:chExt cx="92" cy="243"/>
            </a:xfrm>
          </p:grpSpPr>
          <p:sp>
            <p:nvSpPr>
              <p:cNvPr id="49192" name="Line 68"/>
              <p:cNvSpPr>
                <a:spLocks noChangeShapeType="1"/>
              </p:cNvSpPr>
              <p:nvPr/>
            </p:nvSpPr>
            <p:spPr bwMode="auto">
              <a:xfrm>
                <a:off x="1272" y="1762"/>
                <a:ext cx="0" cy="2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9193" name="Line 69"/>
              <p:cNvSpPr>
                <a:spLocks noChangeShapeType="1"/>
              </p:cNvSpPr>
              <p:nvPr/>
            </p:nvSpPr>
            <p:spPr bwMode="auto">
              <a:xfrm>
                <a:off x="1364" y="1878"/>
                <a:ext cx="0" cy="1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40314" name="Group 72"/>
            <p:cNvGrpSpPr>
              <a:grpSpLocks/>
            </p:cNvGrpSpPr>
            <p:nvPr/>
          </p:nvGrpSpPr>
          <p:grpSpPr bwMode="auto">
            <a:xfrm>
              <a:off x="3018" y="1445"/>
              <a:ext cx="1511" cy="957"/>
              <a:chOff x="931" y="1414"/>
              <a:chExt cx="1511" cy="957"/>
            </a:xfrm>
          </p:grpSpPr>
          <p:sp>
            <p:nvSpPr>
              <p:cNvPr id="49180" name="Text Box 73"/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11" cy="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MAC src: </a:t>
                </a:r>
                <a:r>
                  <a:rPr lang="en-US" sz="1200" i="0" smtClean="0">
                    <a:solidFill>
                      <a:srgbClr val="FF0000"/>
                    </a:solidFill>
                    <a:latin typeface="Arial" charset="0"/>
                  </a:rPr>
                  <a:t>1A-23-F9-CD-06-9B</a:t>
                </a:r>
              </a:p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  MAC dest: </a:t>
                </a:r>
                <a:r>
                  <a:rPr lang="en-US" sz="1200" i="0" smtClean="0">
                    <a:solidFill>
                      <a:srgbClr val="FF0000"/>
                    </a:solidFill>
                    <a:latin typeface="Arial" charset="0"/>
                  </a:rPr>
                  <a:t>49-BD-D2-C7-56-2A</a:t>
                </a:r>
              </a:p>
              <a:p>
                <a:pPr>
                  <a:defRPr/>
                </a:pPr>
                <a:endParaRPr lang="en-US" sz="1200" i="0" smtClea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grpSp>
            <p:nvGrpSpPr>
              <p:cNvPr id="140316" name="Group 74"/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49186" name="Rectangle 75"/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87" name="Rectangle 76"/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88" name="Line 77"/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89" name="Line 78"/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90" name="Line 79"/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9191" name="Line 80"/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9182" name="Line 81"/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9183" name="Line 82"/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9184" name="Line 83"/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9185" name="Line 84"/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40296" name="Group 85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40306" name="Freeform 86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72" name="Rectangle 87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73" name="Text Box 88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Phy</a:t>
              </a:r>
            </a:p>
          </p:txBody>
        </p:sp>
        <p:sp>
          <p:nvSpPr>
            <p:cNvPr id="49174" name="Line 89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75" name="Line 90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720987" name="Group 91"/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40299" name="Freeform 92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65" name="Rectangle 93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66" name="Text Box 94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Phy</a:t>
              </a:r>
            </a:p>
          </p:txBody>
        </p:sp>
        <p:sp>
          <p:nvSpPr>
            <p:cNvPr id="49167" name="Line 95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68" name="Line 96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69" name="Line 97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9170" name="Line 98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pic>
        <p:nvPicPr>
          <p:cNvPr id="140298" name="Picture 15" descr="underline_base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2"/>
    </mc:Choice>
    <mc:Fallback>
      <p:transition spd="slow" advTm="7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2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19838 L 0.11007 0.1199 L 0.11007 -0.03565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720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20966" grpId="0"/>
      <p:bldP spid="7209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37" name="Group 95"/>
          <p:cNvGrpSpPr>
            <a:grpSpLocks/>
          </p:cNvGrpSpPr>
          <p:nvPr/>
        </p:nvGrpSpPr>
        <p:grpSpPr bwMode="auto">
          <a:xfrm>
            <a:off x="6980238" y="5354638"/>
            <a:ext cx="711200" cy="600075"/>
            <a:chOff x="7179310" y="4033520"/>
            <a:chExt cx="1009650" cy="855028"/>
          </a:xfrm>
        </p:grpSpPr>
        <p:grpSp>
          <p:nvGrpSpPr>
            <p:cNvPr id="142433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35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2436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56" name="Rectangle 43"/>
            <p:cNvSpPr>
              <a:spLocks noChangeArrowheads="1"/>
            </p:cNvSpPr>
            <p:nvPr/>
          </p:nvSpPr>
          <p:spPr bwMode="auto">
            <a:xfrm rot="-5400000">
              <a:off x="7439378" y="4308711"/>
              <a:ext cx="126671" cy="19607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</p:grpSp>
      <p:grpSp>
        <p:nvGrpSpPr>
          <p:cNvPr id="142338" name="Group 96"/>
          <p:cNvGrpSpPr>
            <a:grpSpLocks/>
          </p:cNvGrpSpPr>
          <p:nvPr/>
        </p:nvGrpSpPr>
        <p:grpSpPr bwMode="auto">
          <a:xfrm>
            <a:off x="1046163" y="3962400"/>
            <a:ext cx="1027112" cy="762000"/>
            <a:chOff x="1046480" y="3962400"/>
            <a:chExt cx="1026163" cy="761428"/>
          </a:xfrm>
        </p:grpSpPr>
        <p:sp>
          <p:nvSpPr>
            <p:cNvPr id="151" name="Rectangle 48"/>
            <p:cNvSpPr>
              <a:spLocks noChangeArrowheads="1"/>
            </p:cNvSpPr>
            <p:nvPr/>
          </p:nvSpPr>
          <p:spPr bwMode="auto">
            <a:xfrm rot="-5400000">
              <a:off x="1893411" y="4300306"/>
              <a:ext cx="111042" cy="24742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42430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31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2432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98" name="Text Box 4"/>
          <p:cNvSpPr txBox="1">
            <a:spLocks noChangeArrowheads="1"/>
          </p:cNvSpPr>
          <p:nvPr/>
        </p:nvSpPr>
        <p:spPr bwMode="auto">
          <a:xfrm>
            <a:off x="4224338" y="4381500"/>
            <a:ext cx="376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i="0" dirty="0">
                <a:solidFill>
                  <a:srgbClr val="FF0000"/>
                </a:solidFill>
                <a:latin typeface="+mn-lt"/>
                <a:ea typeface="+mn-ea"/>
              </a:rPr>
              <a:t>R</a:t>
            </a:r>
            <a:endParaRPr lang="en-US" i="0" dirty="0">
              <a:latin typeface="+mn-lt"/>
              <a:ea typeface="+mn-ea"/>
            </a:endParaRPr>
          </a:p>
        </p:txBody>
      </p:sp>
      <p:sp>
        <p:nvSpPr>
          <p:cNvPr id="50181" name="Text Box 21"/>
          <p:cNvSpPr txBox="1">
            <a:spLocks noChangeArrowheads="1"/>
          </p:cNvSpPr>
          <p:nvPr/>
        </p:nvSpPr>
        <p:spPr bwMode="auto">
          <a:xfrm>
            <a:off x="3868738" y="5378450"/>
            <a:ext cx="1543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smtClean="0">
                <a:latin typeface="Arial" charset="0"/>
              </a:rPr>
              <a:t>1A-23-F9-CD-06-9B</a:t>
            </a:r>
          </a:p>
        </p:txBody>
      </p:sp>
      <p:sp>
        <p:nvSpPr>
          <p:cNvPr id="50182" name="Text Box 22"/>
          <p:cNvSpPr txBox="1">
            <a:spLocks noChangeArrowheads="1"/>
          </p:cNvSpPr>
          <p:nvPr/>
        </p:nvSpPr>
        <p:spPr bwMode="auto">
          <a:xfrm>
            <a:off x="4016375" y="5205413"/>
            <a:ext cx="1322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smtClean="0">
                <a:latin typeface="Arial" charset="0"/>
              </a:rPr>
              <a:t>222.222.222.220</a:t>
            </a:r>
          </a:p>
        </p:txBody>
      </p:sp>
      <p:grpSp>
        <p:nvGrpSpPr>
          <p:cNvPr id="142342" name="Group 23"/>
          <p:cNvGrpSpPr>
            <a:grpSpLocks/>
          </p:cNvGrpSpPr>
          <p:nvPr/>
        </p:nvGrpSpPr>
        <p:grpSpPr bwMode="auto">
          <a:xfrm>
            <a:off x="3044825" y="5794375"/>
            <a:ext cx="1541463" cy="449263"/>
            <a:chOff x="1934" y="2405"/>
            <a:chExt cx="971" cy="283"/>
          </a:xfrm>
        </p:grpSpPr>
        <p:sp>
          <p:nvSpPr>
            <p:cNvPr id="50268" name="Text Box 24"/>
            <p:cNvSpPr txBox="1">
              <a:spLocks noChangeArrowheads="1"/>
            </p:cNvSpPr>
            <p:nvPr/>
          </p:nvSpPr>
          <p:spPr bwMode="auto">
            <a:xfrm>
              <a:off x="1934" y="2405"/>
              <a:ext cx="8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111.111.111.110</a:t>
              </a:r>
            </a:p>
          </p:txBody>
        </p:sp>
        <p:sp>
          <p:nvSpPr>
            <p:cNvPr id="50269" name="Text Box 25"/>
            <p:cNvSpPr txBox="1">
              <a:spLocks noChangeArrowheads="1"/>
            </p:cNvSpPr>
            <p:nvPr/>
          </p:nvSpPr>
          <p:spPr bwMode="auto">
            <a:xfrm>
              <a:off x="1938" y="2515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E6-E9-00-17-BB-4B</a:t>
              </a:r>
            </a:p>
          </p:txBody>
        </p:sp>
      </p:grpSp>
      <p:sp>
        <p:nvSpPr>
          <p:cNvPr id="50184" name="Text Box 26"/>
          <p:cNvSpPr txBox="1">
            <a:spLocks noChangeArrowheads="1"/>
          </p:cNvSpPr>
          <p:nvPr/>
        </p:nvSpPr>
        <p:spPr bwMode="auto">
          <a:xfrm>
            <a:off x="952500" y="6037263"/>
            <a:ext cx="16271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smtClean="0">
                <a:latin typeface="Arial" charset="0"/>
              </a:rPr>
              <a:t>CC-49-DE-D0-AB-7D</a:t>
            </a:r>
          </a:p>
        </p:txBody>
      </p:sp>
      <p:sp>
        <p:nvSpPr>
          <p:cNvPr id="50185" name="Text Box 27"/>
          <p:cNvSpPr txBox="1">
            <a:spLocks noChangeArrowheads="1"/>
          </p:cNvSpPr>
          <p:nvPr/>
        </p:nvSpPr>
        <p:spPr bwMode="auto">
          <a:xfrm>
            <a:off x="942975" y="5854700"/>
            <a:ext cx="13223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smtClean="0">
                <a:latin typeface="Arial" charset="0"/>
              </a:rPr>
              <a:t>111.111.111.112</a:t>
            </a:r>
          </a:p>
        </p:txBody>
      </p:sp>
      <p:sp>
        <p:nvSpPr>
          <p:cNvPr id="50186" name="Text Box 30"/>
          <p:cNvSpPr txBox="1">
            <a:spLocks noChangeArrowheads="1"/>
          </p:cNvSpPr>
          <p:nvPr/>
        </p:nvSpPr>
        <p:spPr bwMode="auto">
          <a:xfrm>
            <a:off x="709613" y="4741863"/>
            <a:ext cx="13223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smtClean="0">
                <a:latin typeface="Arial" charset="0"/>
              </a:rPr>
              <a:t>111.111.111.111</a:t>
            </a:r>
          </a:p>
        </p:txBody>
      </p:sp>
      <p:sp>
        <p:nvSpPr>
          <p:cNvPr id="50187" name="Text Box 33"/>
          <p:cNvSpPr txBox="1">
            <a:spLocks noChangeArrowheads="1"/>
          </p:cNvSpPr>
          <p:nvPr/>
        </p:nvSpPr>
        <p:spPr bwMode="auto">
          <a:xfrm>
            <a:off x="730250" y="4927600"/>
            <a:ext cx="15097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smtClean="0">
                <a:latin typeface="Arial" charset="0"/>
              </a:rPr>
              <a:t>74-29-9C-E8-FF-55</a:t>
            </a:r>
          </a:p>
        </p:txBody>
      </p:sp>
      <p:sp>
        <p:nvSpPr>
          <p:cNvPr id="142347" name="Freeform 39"/>
          <p:cNvSpPr>
            <a:spLocks/>
          </p:cNvSpPr>
          <p:nvPr/>
        </p:nvSpPr>
        <p:spPr bwMode="auto">
          <a:xfrm>
            <a:off x="2365375" y="4437063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0189" name="Line 40"/>
          <p:cNvSpPr>
            <a:spLocks noChangeShapeType="1"/>
          </p:cNvSpPr>
          <p:nvPr/>
        </p:nvSpPr>
        <p:spPr bwMode="auto">
          <a:xfrm>
            <a:off x="2062163" y="4416425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0190" name="Line 41"/>
          <p:cNvSpPr>
            <a:spLocks noChangeShapeType="1"/>
          </p:cNvSpPr>
          <p:nvPr/>
        </p:nvSpPr>
        <p:spPr bwMode="auto">
          <a:xfrm flipV="1">
            <a:off x="2185988" y="5360988"/>
            <a:ext cx="231775" cy="255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0191" name="Line 42"/>
          <p:cNvSpPr>
            <a:spLocks noChangeShapeType="1"/>
          </p:cNvSpPr>
          <p:nvPr/>
        </p:nvSpPr>
        <p:spPr bwMode="auto">
          <a:xfrm>
            <a:off x="3184525" y="4954588"/>
            <a:ext cx="5842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0192" name="Line 44"/>
          <p:cNvSpPr>
            <a:spLocks noChangeShapeType="1"/>
          </p:cNvSpPr>
          <p:nvPr/>
        </p:nvSpPr>
        <p:spPr bwMode="auto">
          <a:xfrm flipV="1">
            <a:off x="2101850" y="5711825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0193" name="Line 45"/>
          <p:cNvSpPr>
            <a:spLocks noChangeShapeType="1"/>
          </p:cNvSpPr>
          <p:nvPr/>
        </p:nvSpPr>
        <p:spPr bwMode="auto">
          <a:xfrm flipH="1" flipV="1">
            <a:off x="1976438" y="4489450"/>
            <a:ext cx="0" cy="398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0194" name="Line 46"/>
          <p:cNvSpPr>
            <a:spLocks noChangeShapeType="1"/>
          </p:cNvSpPr>
          <p:nvPr/>
        </p:nvSpPr>
        <p:spPr bwMode="auto">
          <a:xfrm>
            <a:off x="3854450" y="5021263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0195" name="Line 47"/>
          <p:cNvSpPr>
            <a:spLocks noChangeShapeType="1"/>
          </p:cNvSpPr>
          <p:nvPr/>
        </p:nvSpPr>
        <p:spPr bwMode="auto">
          <a:xfrm flipH="1" flipV="1">
            <a:off x="4935538" y="5011738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14" name="Text Box 58"/>
          <p:cNvSpPr txBox="1">
            <a:spLocks noChangeArrowheads="1"/>
          </p:cNvSpPr>
          <p:nvPr/>
        </p:nvSpPr>
        <p:spPr bwMode="auto">
          <a:xfrm>
            <a:off x="719138" y="4156075"/>
            <a:ext cx="3905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0" dirty="0">
                <a:solidFill>
                  <a:srgbClr val="FF0000"/>
                </a:solidFill>
                <a:latin typeface="+mj-lt"/>
                <a:ea typeface="+mn-ea"/>
              </a:rPr>
              <a:t>A</a:t>
            </a:r>
          </a:p>
        </p:txBody>
      </p:sp>
      <p:sp>
        <p:nvSpPr>
          <p:cNvPr id="50197" name="Line 60"/>
          <p:cNvSpPr>
            <a:spLocks noChangeShapeType="1"/>
          </p:cNvSpPr>
          <p:nvPr/>
        </p:nvSpPr>
        <p:spPr bwMode="auto">
          <a:xfrm>
            <a:off x="5045075" y="4921250"/>
            <a:ext cx="1198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142357" name="Group 63"/>
          <p:cNvGrpSpPr>
            <a:grpSpLocks/>
          </p:cNvGrpSpPr>
          <p:nvPr/>
        </p:nvGrpSpPr>
        <p:grpSpPr bwMode="auto">
          <a:xfrm>
            <a:off x="7372350" y="4845050"/>
            <a:ext cx="1558925" cy="460375"/>
            <a:chOff x="4351" y="2786"/>
            <a:chExt cx="982" cy="290"/>
          </a:xfrm>
        </p:grpSpPr>
        <p:sp>
          <p:nvSpPr>
            <p:cNvPr id="50266" name="Text Box 64"/>
            <p:cNvSpPr txBox="1">
              <a:spLocks noChangeArrowheads="1"/>
            </p:cNvSpPr>
            <p:nvPr/>
          </p:nvSpPr>
          <p:spPr bwMode="auto">
            <a:xfrm>
              <a:off x="4352" y="2786"/>
              <a:ext cx="8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222.222.222.222</a:t>
              </a:r>
            </a:p>
          </p:txBody>
        </p:sp>
        <p:sp>
          <p:nvSpPr>
            <p:cNvPr id="50267" name="Text Box 65"/>
            <p:cNvSpPr txBox="1">
              <a:spLocks noChangeArrowheads="1"/>
            </p:cNvSpPr>
            <p:nvPr/>
          </p:nvSpPr>
          <p:spPr bwMode="auto">
            <a:xfrm>
              <a:off x="4351" y="2904"/>
              <a:ext cx="982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49-BD-D2-C7-56-2A</a:t>
              </a:r>
            </a:p>
          </p:txBody>
        </p:sp>
      </p:grpSp>
      <p:sp>
        <p:nvSpPr>
          <p:cNvPr id="50199" name="Line 67"/>
          <p:cNvSpPr>
            <a:spLocks noChangeShapeType="1"/>
          </p:cNvSpPr>
          <p:nvPr/>
        </p:nvSpPr>
        <p:spPr bwMode="auto">
          <a:xfrm flipV="1">
            <a:off x="6943725" y="4416425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0200" name="Line 68"/>
          <p:cNvSpPr>
            <a:spLocks noChangeShapeType="1"/>
          </p:cNvSpPr>
          <p:nvPr/>
        </p:nvSpPr>
        <p:spPr bwMode="auto">
          <a:xfrm flipH="1" flipV="1">
            <a:off x="7469188" y="4492625"/>
            <a:ext cx="11112" cy="388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0201" name="Text Box 71"/>
          <p:cNvSpPr txBox="1">
            <a:spLocks noChangeArrowheads="1"/>
          </p:cNvSpPr>
          <p:nvPr/>
        </p:nvSpPr>
        <p:spPr bwMode="auto">
          <a:xfrm>
            <a:off x="7073900" y="5811838"/>
            <a:ext cx="1322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smtClean="0">
                <a:latin typeface="Arial" charset="0"/>
              </a:rPr>
              <a:t>222.222.222.221</a:t>
            </a:r>
          </a:p>
        </p:txBody>
      </p:sp>
      <p:sp>
        <p:nvSpPr>
          <p:cNvPr id="50202" name="Text Box 72"/>
          <p:cNvSpPr txBox="1">
            <a:spLocks noChangeArrowheads="1"/>
          </p:cNvSpPr>
          <p:nvPr/>
        </p:nvSpPr>
        <p:spPr bwMode="auto">
          <a:xfrm>
            <a:off x="7077075" y="5986463"/>
            <a:ext cx="15017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smtClean="0">
                <a:latin typeface="Arial" charset="0"/>
              </a:rPr>
              <a:t>88-B2-2F-54-1A-0F</a:t>
            </a:r>
          </a:p>
        </p:txBody>
      </p:sp>
      <p:sp>
        <p:nvSpPr>
          <p:cNvPr id="50203" name="Line 73"/>
          <p:cNvSpPr>
            <a:spLocks noChangeShapeType="1"/>
          </p:cNvSpPr>
          <p:nvPr/>
        </p:nvSpPr>
        <p:spPr bwMode="auto">
          <a:xfrm flipH="1" flipV="1">
            <a:off x="6873875" y="5313363"/>
            <a:ext cx="25400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50204" name="Line 74"/>
          <p:cNvSpPr>
            <a:spLocks noChangeShapeType="1"/>
          </p:cNvSpPr>
          <p:nvPr/>
        </p:nvSpPr>
        <p:spPr bwMode="auto">
          <a:xfrm flipH="1">
            <a:off x="7208838" y="5654675"/>
            <a:ext cx="4762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42364" name="Freeform 75"/>
          <p:cNvSpPr>
            <a:spLocks/>
          </p:cNvSpPr>
          <p:nvPr/>
        </p:nvSpPr>
        <p:spPr bwMode="auto">
          <a:xfrm>
            <a:off x="6203950" y="4440238"/>
            <a:ext cx="765175" cy="1081087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24" name="Text Box 76"/>
          <p:cNvSpPr txBox="1">
            <a:spLocks noChangeArrowheads="1"/>
          </p:cNvSpPr>
          <p:nvPr/>
        </p:nvSpPr>
        <p:spPr bwMode="auto">
          <a:xfrm>
            <a:off x="8307388" y="4073525"/>
            <a:ext cx="357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0" dirty="0">
                <a:solidFill>
                  <a:srgbClr val="FF0000"/>
                </a:solidFill>
                <a:latin typeface="+mj-lt"/>
                <a:ea typeface="+mn-ea"/>
              </a:rPr>
              <a:t>B</a:t>
            </a:r>
          </a:p>
        </p:txBody>
      </p:sp>
      <p:grpSp>
        <p:nvGrpSpPr>
          <p:cNvPr id="142366" name="Group 124"/>
          <p:cNvGrpSpPr>
            <a:grpSpLocks/>
          </p:cNvGrpSpPr>
          <p:nvPr/>
        </p:nvGrpSpPr>
        <p:grpSpPr bwMode="auto">
          <a:xfrm>
            <a:off x="7178675" y="4033838"/>
            <a:ext cx="1009650" cy="854075"/>
            <a:chOff x="7179310" y="4033520"/>
            <a:chExt cx="1009650" cy="855028"/>
          </a:xfrm>
        </p:grpSpPr>
        <p:grpSp>
          <p:nvGrpSpPr>
            <p:cNvPr id="142421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23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2424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44" name="Rectangle 43"/>
            <p:cNvSpPr>
              <a:spLocks noChangeArrowheads="1"/>
            </p:cNvSpPr>
            <p:nvPr/>
          </p:nvSpPr>
          <p:spPr bwMode="auto">
            <a:xfrm rot="-5400000">
              <a:off x="7438796" y="4309366"/>
              <a:ext cx="127142" cy="1952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</p:grpSp>
      <p:grpSp>
        <p:nvGrpSpPr>
          <p:cNvPr id="142367" name="Group 125"/>
          <p:cNvGrpSpPr>
            <a:grpSpLocks/>
          </p:cNvGrpSpPr>
          <p:nvPr/>
        </p:nvGrpSpPr>
        <p:grpSpPr bwMode="auto">
          <a:xfrm>
            <a:off x="3757613" y="4714875"/>
            <a:ext cx="1292225" cy="425450"/>
            <a:chOff x="4011931" y="3379152"/>
            <a:chExt cx="1262062" cy="390207"/>
          </a:xfrm>
        </p:grpSpPr>
        <p:sp>
          <p:nvSpPr>
            <p:cNvPr id="132" name="Rectangle 43"/>
            <p:cNvSpPr>
              <a:spLocks noChangeArrowheads="1"/>
            </p:cNvSpPr>
            <p:nvPr/>
          </p:nvSpPr>
          <p:spPr bwMode="auto">
            <a:xfrm rot="-5400000">
              <a:off x="5112252" y="3476577"/>
              <a:ext cx="128128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42411" name="Group 1185"/>
            <p:cNvGrpSpPr>
              <a:grpSpLocks/>
            </p:cNvGrpSpPr>
            <p:nvPr/>
          </p:nvGrpSpPr>
          <p:grpSpPr bwMode="auto">
            <a:xfrm>
              <a:off x="4197985" y="3379152"/>
              <a:ext cx="892175" cy="390207"/>
              <a:chOff x="4650" y="1129"/>
              <a:chExt cx="246" cy="95"/>
            </a:xfrm>
          </p:grpSpPr>
          <p:sp>
            <p:nvSpPr>
              <p:cNvPr id="14241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14241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400" i="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14241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142416" name="Group 118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2419" name="Freeform 119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420" name="Freeform 119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58" name="Line 119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59" name="Line 119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34" name="Rectangle 43"/>
            <p:cNvSpPr>
              <a:spLocks noChangeArrowheads="1"/>
            </p:cNvSpPr>
            <p:nvPr/>
          </p:nvSpPr>
          <p:spPr bwMode="auto">
            <a:xfrm rot="-5400000">
              <a:off x="4046274" y="3486041"/>
              <a:ext cx="126671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</p:grpSp>
      <p:grpSp>
        <p:nvGrpSpPr>
          <p:cNvPr id="142368" name="Group 126"/>
          <p:cNvGrpSpPr>
            <a:grpSpLocks/>
          </p:cNvGrpSpPr>
          <p:nvPr/>
        </p:nvGrpSpPr>
        <p:grpSpPr bwMode="auto">
          <a:xfrm>
            <a:off x="1482725" y="5313363"/>
            <a:ext cx="701675" cy="517525"/>
            <a:chOff x="1046480" y="3962400"/>
            <a:chExt cx="1026163" cy="761428"/>
          </a:xfrm>
        </p:grpSpPr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 rot="-54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42407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08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2409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021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502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1531E341-9D67-4F67-9D43-61FB2A02B084}" type="slidenum">
              <a:rPr lang="en-US"/>
              <a:pPr/>
              <a:t>13</a:t>
            </a:fld>
            <a:endParaRPr lang="en-US"/>
          </a:p>
        </p:txBody>
      </p:sp>
      <p:sp>
        <p:nvSpPr>
          <p:cNvPr id="502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sp>
        <p:nvSpPr>
          <p:cNvPr id="50213" name="Rectangle 60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000" i="0">
                <a:latin typeface="Gill Sans MT" charset="0"/>
                <a:ea typeface="ＭＳ Ｐゴシック" charset="0"/>
              </a:rPr>
              <a:t>R forwards datagram with IP source A, destination B </a:t>
            </a:r>
          </a:p>
        </p:txBody>
      </p:sp>
      <p:sp>
        <p:nvSpPr>
          <p:cNvPr id="50214" name="Rectangle 61"/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000" i="0">
                <a:latin typeface="Gill Sans MT" charset="0"/>
                <a:ea typeface="ＭＳ Ｐゴシック" charset="0"/>
              </a:rPr>
              <a:t>R creates link-layer frame with B's MAC address as dest, frame contains A-to-B IP datagram</a:t>
            </a:r>
            <a:endParaRPr lang="en-US" sz="2800" i="0">
              <a:latin typeface="Gill Sans MT" charset="0"/>
              <a:ea typeface="ＭＳ Ｐゴシック" charset="0"/>
            </a:endParaRPr>
          </a:p>
        </p:txBody>
      </p:sp>
      <p:sp>
        <p:nvSpPr>
          <p:cNvPr id="723007" name="AutoShape 63"/>
          <p:cNvSpPr>
            <a:spLocks noChangeArrowheads="1"/>
          </p:cNvSpPr>
          <p:nvPr/>
        </p:nvSpPr>
        <p:spPr bwMode="auto">
          <a:xfrm>
            <a:off x="6719888" y="289718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142375" name="Group 64"/>
          <p:cNvGrpSpPr>
            <a:grpSpLocks/>
          </p:cNvGrpSpPr>
          <p:nvPr/>
        </p:nvGrpSpPr>
        <p:grpSpPr bwMode="auto">
          <a:xfrm>
            <a:off x="6226175" y="2454275"/>
            <a:ext cx="2011363" cy="760413"/>
            <a:chOff x="1197" y="1665"/>
            <a:chExt cx="1267" cy="479"/>
          </a:xfrm>
        </p:grpSpPr>
        <p:grpSp>
          <p:nvGrpSpPr>
            <p:cNvPr id="142401" name="Group 65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50244" name="Rectangle 66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45" name="Line 67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46" name="Line 68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50243" name="Text Box 69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142376" name="Group 70"/>
          <p:cNvGrpSpPr>
            <a:grpSpLocks/>
          </p:cNvGrpSpPr>
          <p:nvPr/>
        </p:nvGrpSpPr>
        <p:grpSpPr bwMode="auto">
          <a:xfrm>
            <a:off x="6350000" y="2705100"/>
            <a:ext cx="146050" cy="385763"/>
            <a:chOff x="1272" y="1762"/>
            <a:chExt cx="92" cy="243"/>
          </a:xfrm>
        </p:grpSpPr>
        <p:sp>
          <p:nvSpPr>
            <p:cNvPr id="50240" name="Line 71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41" name="Line 72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723017" name="Group 73"/>
          <p:cNvGrpSpPr>
            <a:grpSpLocks/>
          </p:cNvGrpSpPr>
          <p:nvPr/>
        </p:nvGrpSpPr>
        <p:grpSpPr bwMode="auto">
          <a:xfrm>
            <a:off x="5800725" y="2046288"/>
            <a:ext cx="2398713" cy="1519237"/>
            <a:chOff x="931" y="1414"/>
            <a:chExt cx="1511" cy="957"/>
          </a:xfrm>
        </p:grpSpPr>
        <p:sp>
          <p:nvSpPr>
            <p:cNvPr id="50228" name="Text Box 74"/>
            <p:cNvSpPr txBox="1">
              <a:spLocks noChangeArrowheads="1"/>
            </p:cNvSpPr>
            <p:nvPr/>
          </p:nvSpPr>
          <p:spPr bwMode="auto">
            <a:xfrm>
              <a:off x="931" y="1414"/>
              <a:ext cx="1511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MAC src: </a:t>
              </a:r>
              <a:r>
                <a:rPr lang="en-US" sz="1200" i="0" smtClean="0">
                  <a:solidFill>
                    <a:srgbClr val="FF0000"/>
                  </a:solidFill>
                  <a:latin typeface="Arial" charset="0"/>
                </a:rPr>
                <a:t>1A-23-F9-CD-06-9B</a:t>
              </a:r>
            </a:p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  MAC dest: </a:t>
              </a:r>
              <a:r>
                <a:rPr lang="en-US" sz="1200" i="0" smtClean="0">
                  <a:solidFill>
                    <a:srgbClr val="FF0000"/>
                  </a:solidFill>
                  <a:latin typeface="Arial" charset="0"/>
                </a:rPr>
                <a:t>49-BD-D2-C7-56-2A</a:t>
              </a:r>
            </a:p>
            <a:p>
              <a:pPr>
                <a:defRPr/>
              </a:pPr>
              <a:endParaRPr lang="en-US" sz="1200" i="0" smtClean="0">
                <a:solidFill>
                  <a:srgbClr val="FF0000"/>
                </a:solidFill>
                <a:latin typeface="Arial" charset="0"/>
              </a:endParaRPr>
            </a:p>
          </p:txBody>
        </p:sp>
        <p:grpSp>
          <p:nvGrpSpPr>
            <p:cNvPr id="142388" name="Group 75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50234" name="Rectangle 76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35" name="Rectangle 77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36" name="Line 78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37" name="Line 79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38" name="Line 80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50239" name="Line 81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50230" name="Line 82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31" name="Line 83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32" name="Line 84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33" name="Line 85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42378" name="Group 92"/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42380" name="Freeform 93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22" name="Rectangle 94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23" name="Text Box 95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Phy</a:t>
              </a:r>
            </a:p>
          </p:txBody>
        </p:sp>
        <p:sp>
          <p:nvSpPr>
            <p:cNvPr id="50224" name="Line 96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25" name="Line 97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26" name="Line 98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50227" name="Line 99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pic>
        <p:nvPicPr>
          <p:cNvPr id="142379" name="Picture 15" descr="underline_base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"/>
    </mc:Choice>
    <mc:Fallback>
      <p:transition spd="slow" advTm="1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723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23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2300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0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AF30C77A-19A3-444D-A278-08A2DD6D2E80}" type="slidenum">
              <a:rPr lang="en-US"/>
              <a:pPr/>
              <a:t>2</a:t>
            </a:fld>
            <a:endParaRPr lang="en-US"/>
          </a:p>
        </p:txBody>
      </p:sp>
      <p:pic>
        <p:nvPicPr>
          <p:cNvPr id="119811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Link layer, </a:t>
            </a:r>
            <a:r>
              <a:rPr lang="en-US" sz="4000">
                <a:ea typeface="ＭＳ Ｐゴシック" charset="0"/>
                <a:cs typeface="+mj-cs"/>
              </a:rPr>
              <a:t>LAN</a:t>
            </a:r>
            <a:r>
              <a:rPr lang="en-US">
                <a:ea typeface="ＭＳ Ｐゴシック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5.1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5.2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5.3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5.4 </a:t>
            </a:r>
            <a:r>
              <a:rPr lang="en-US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LANs</a:t>
            </a:r>
            <a:endParaRPr lang="en-US" dirty="0">
              <a:solidFill>
                <a:srgbClr val="CC0000"/>
              </a:solidFill>
              <a:ea typeface="ＭＳ Ｐゴシック" charset="0"/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solidFill>
                  <a:srgbClr val="CC0000"/>
                </a:solidFill>
                <a:ea typeface="ＭＳ Ｐゴシック" charset="0"/>
              </a:rPr>
              <a:t>addressing, ARP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Ethernet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s</a:t>
            </a:r>
            <a:r>
              <a:rPr lang="en-US" dirty="0" smtClean="0">
                <a:ea typeface="ＭＳ Ｐゴシック" charset="0"/>
              </a:rPr>
              <a:t>witches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VLANS</a:t>
            </a:r>
            <a:endParaRPr lang="en-US" dirty="0">
              <a:ea typeface="ＭＳ Ｐゴシック" charset="0"/>
            </a:endParaRP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5.5</a:t>
            </a:r>
            <a:r>
              <a:rPr lang="en-US" dirty="0" smtClean="0">
                <a:ea typeface="ＭＳ Ｐゴシック" charset="0"/>
                <a:cs typeface="+mn-cs"/>
              </a:rPr>
              <a:t> link </a:t>
            </a:r>
            <a:r>
              <a:rPr lang="en-US" dirty="0">
                <a:ea typeface="ＭＳ Ｐゴシック" charset="0"/>
                <a:cs typeface="+mn-cs"/>
              </a:rPr>
              <a:t>v</a:t>
            </a:r>
            <a:r>
              <a:rPr lang="en-US" dirty="0" smtClean="0">
                <a:ea typeface="ＭＳ Ｐゴシック" charset="0"/>
                <a:cs typeface="+mn-cs"/>
              </a:rPr>
              <a:t>irtualization</a:t>
            </a:r>
            <a:r>
              <a:rPr lang="en-US" dirty="0">
                <a:ea typeface="ＭＳ Ｐゴシック" charset="0"/>
                <a:cs typeface="+mn-cs"/>
              </a:rPr>
              <a:t>: </a:t>
            </a:r>
            <a:r>
              <a:rPr lang="en-US" dirty="0" smtClean="0">
                <a:ea typeface="ＭＳ Ｐゴシック" charset="0"/>
                <a:cs typeface="+mn-cs"/>
              </a:rPr>
              <a:t>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5.6</a:t>
            </a:r>
            <a:r>
              <a:rPr lang="en-US" dirty="0" smtClean="0">
                <a:ea typeface="ＭＳ Ｐゴシック" charset="0"/>
                <a:cs typeface="+mn-cs"/>
              </a:rPr>
              <a:t> data center networking</a:t>
            </a:r>
            <a:endParaRPr lang="en-US" dirty="0">
              <a:ea typeface="ＭＳ Ｐゴシック" charset="0"/>
              <a:cs typeface="+mn-cs"/>
            </a:endParaRP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5.7</a:t>
            </a:r>
            <a:r>
              <a:rPr lang="en-US" dirty="0" smtClean="0"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ea typeface="ＭＳ Ｐゴシック" charset="0"/>
              <a:cs typeface="+mn-cs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37"/>
    </mc:Choice>
    <mc:Fallback>
      <p:transition spd="slow" advTm="17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A3B76612-7477-4B6A-8F6C-CD71ED207FA1}" type="slidenum">
              <a:rPr lang="en-US"/>
              <a:pPr/>
              <a:t>3</a:t>
            </a:fld>
            <a:endParaRPr lang="en-US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MAC</a:t>
            </a:r>
            <a:r>
              <a:rPr lang="en-US">
                <a:ea typeface="ＭＳ Ｐゴシック" charset="0"/>
                <a:cs typeface="+mj-cs"/>
              </a:rPr>
              <a:t> addresses and </a:t>
            </a:r>
            <a:r>
              <a:rPr lang="en-US" sz="4000">
                <a:ea typeface="ＭＳ Ｐゴシック" charset="0"/>
                <a:cs typeface="+mj-cs"/>
              </a:rPr>
              <a:t>ARP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47063" cy="4648200"/>
          </a:xfrm>
        </p:spPr>
        <p:txBody>
          <a:bodyPr/>
          <a:lstStyle/>
          <a:p>
            <a:r>
              <a:rPr lang="en-US" smtClean="0"/>
              <a:t>32-bit IP address: </a:t>
            </a:r>
          </a:p>
          <a:p>
            <a:pPr lvl="1"/>
            <a:r>
              <a:rPr lang="en-US" i="1" smtClean="0"/>
              <a:t>network-layer</a:t>
            </a:r>
            <a:r>
              <a:rPr lang="en-US" smtClean="0"/>
              <a:t> address for interface</a:t>
            </a:r>
          </a:p>
          <a:p>
            <a:pPr lvl="1"/>
            <a:r>
              <a:rPr lang="en-US" smtClean="0"/>
              <a:t>used for layer 3 (network layer) forwarding</a:t>
            </a:r>
          </a:p>
          <a:p>
            <a:r>
              <a:rPr lang="en-US" smtClean="0"/>
              <a:t>MAC (or LAN or physical or Ethernet) address:</a:t>
            </a:r>
            <a:r>
              <a:rPr lang="en-US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mtClean="0"/>
              <a:t>function:</a:t>
            </a:r>
            <a:r>
              <a:rPr lang="en-US" smtClean="0">
                <a:solidFill>
                  <a:schemeClr val="accent2"/>
                </a:solidFill>
              </a:rPr>
              <a:t> </a:t>
            </a:r>
            <a:r>
              <a:rPr lang="en-US" i="1" smtClean="0">
                <a:solidFill>
                  <a:srgbClr val="CC0000"/>
                </a:solidFill>
              </a:rPr>
              <a:t>used </a:t>
            </a:r>
            <a:r>
              <a:rPr lang="en-US" altLang="en-US" i="1" smtClean="0">
                <a:solidFill>
                  <a:srgbClr val="CC0000"/>
                </a:solidFill>
              </a:rPr>
              <a:t>‘</a:t>
            </a:r>
            <a:r>
              <a:rPr lang="en-US" i="1" smtClean="0">
                <a:solidFill>
                  <a:srgbClr val="CC0000"/>
                </a:solidFill>
              </a:rPr>
              <a:t>locally</a:t>
            </a:r>
            <a:r>
              <a:rPr lang="en-US" altLang="en-US" i="1" smtClean="0">
                <a:solidFill>
                  <a:srgbClr val="CC0000"/>
                </a:solidFill>
              </a:rPr>
              <a:t>”</a:t>
            </a:r>
            <a:r>
              <a:rPr lang="en-US" i="1" smtClean="0">
                <a:solidFill>
                  <a:srgbClr val="CC0000"/>
                </a:solidFill>
              </a:rPr>
              <a:t> to get frame from one interface to another physically-connected interface (same network, in IP-addressing sense)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48 bit MAC address (for most LANs) burned in NIC ROM, also sometimes software settable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e.g.: 1A-2F-BB-76-09-AD</a:t>
            </a:r>
          </a:p>
          <a:p>
            <a:pPr lvl="1">
              <a:lnSpc>
                <a:spcPct val="90000"/>
              </a:lnSpc>
            </a:pPr>
            <a:endParaRPr lang="en-US" smtClean="0"/>
          </a:p>
        </p:txBody>
      </p:sp>
      <p:pic>
        <p:nvPicPr>
          <p:cNvPr id="121861" name="Picture 4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2775" y="1028700"/>
            <a:ext cx="54848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3" name="Text Box 6"/>
          <p:cNvSpPr txBox="1">
            <a:spLocks noChangeArrowheads="1"/>
          </p:cNvSpPr>
          <p:nvPr/>
        </p:nvSpPr>
        <p:spPr bwMode="auto">
          <a:xfrm>
            <a:off x="896938" y="5591175"/>
            <a:ext cx="3575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0">
                <a:solidFill>
                  <a:srgbClr val="000099"/>
                </a:solidFill>
                <a:latin typeface="Arial" pitchFamily="34" charset="0"/>
              </a:rPr>
              <a:t>hexadecimal (base 16) notation</a:t>
            </a:r>
          </a:p>
          <a:p>
            <a:pPr algn="ctr"/>
            <a:r>
              <a:rPr lang="en-US" i="0">
                <a:solidFill>
                  <a:srgbClr val="000099"/>
                </a:solidFill>
                <a:latin typeface="Arial" pitchFamily="34" charset="0"/>
              </a:rPr>
              <a:t>(each </a:t>
            </a:r>
            <a:r>
              <a:rPr lang="ja-JP" altLang="en-US" i="0">
                <a:solidFill>
                  <a:srgbClr val="000099"/>
                </a:solidFill>
                <a:latin typeface="Arial" pitchFamily="34" charset="0"/>
              </a:rPr>
              <a:t>“</a:t>
            </a:r>
            <a:r>
              <a:rPr lang="en-US" altLang="ja-JP" i="0">
                <a:solidFill>
                  <a:srgbClr val="000099"/>
                </a:solidFill>
                <a:latin typeface="Arial" pitchFamily="34" charset="0"/>
              </a:rPr>
              <a:t>number</a:t>
            </a:r>
            <a:r>
              <a:rPr lang="ja-JP" altLang="en-US" i="0">
                <a:solidFill>
                  <a:srgbClr val="000099"/>
                </a:solidFill>
                <a:latin typeface="Arial" pitchFamily="34" charset="0"/>
              </a:rPr>
              <a:t>”</a:t>
            </a:r>
            <a:r>
              <a:rPr lang="en-US" altLang="ja-JP" i="0">
                <a:solidFill>
                  <a:srgbClr val="000099"/>
                </a:solidFill>
                <a:latin typeface="Arial" pitchFamily="34" charset="0"/>
              </a:rPr>
              <a:t> represents 4 bits)</a:t>
            </a:r>
            <a:endParaRPr lang="en-US" i="0">
              <a:solidFill>
                <a:srgbClr val="000099"/>
              </a:solidFill>
              <a:latin typeface="Arial" pitchFamily="34" charset="0"/>
            </a:endParaRPr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 flipV="1">
            <a:off x="2116138" y="5326063"/>
            <a:ext cx="188912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7440" y="1244520"/>
              <a:ext cx="2819520" cy="415980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8080" y="1235160"/>
                <a:ext cx="2838240" cy="4178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337"/>
    </mc:Choice>
    <mc:Fallback>
      <p:transition spd="slow" advTm="164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EE719C94-7A84-465F-8D93-2C4F621AC857}" type="slidenum">
              <a:rPr lang="en-US"/>
              <a:pPr/>
              <a:t>4</a:t>
            </a:fld>
            <a:endParaRPr lang="en-US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LAN addresses and ARP</a:t>
            </a:r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585788" y="1309688"/>
            <a:ext cx="6899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 smtClean="0">
                <a:latin typeface="Gill Sans MT" charset="0"/>
              </a:rPr>
              <a:t>each adapter on LAN has unique </a:t>
            </a:r>
            <a:r>
              <a:rPr lang="en-US" sz="2800" dirty="0" smtClean="0">
                <a:solidFill>
                  <a:srgbClr val="CC0000"/>
                </a:solidFill>
                <a:latin typeface="Gill Sans MT" charset="0"/>
              </a:rPr>
              <a:t>LAN</a:t>
            </a:r>
            <a:r>
              <a:rPr lang="en-US" sz="2800" i="0" dirty="0" smtClean="0">
                <a:latin typeface="Gill Sans MT" charset="0"/>
              </a:rPr>
              <a:t> address</a:t>
            </a:r>
          </a:p>
        </p:txBody>
      </p:sp>
      <p:sp>
        <p:nvSpPr>
          <p:cNvPr id="40966" name="Text Box 18"/>
          <p:cNvSpPr txBox="1">
            <a:spLocks noChangeArrowheads="1"/>
          </p:cNvSpPr>
          <p:nvPr/>
        </p:nvSpPr>
        <p:spPr bwMode="auto">
          <a:xfrm>
            <a:off x="6918325" y="3890963"/>
            <a:ext cx="958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latin typeface="Arial" charset="0"/>
              </a:rPr>
              <a:t>adapter</a:t>
            </a:r>
          </a:p>
        </p:txBody>
      </p:sp>
      <p:sp>
        <p:nvSpPr>
          <p:cNvPr id="123910" name="Freeform 8"/>
          <p:cNvSpPr>
            <a:spLocks/>
          </p:cNvSpPr>
          <p:nvPr/>
        </p:nvSpPr>
        <p:spPr bwMode="auto">
          <a:xfrm>
            <a:off x="2152650" y="3262313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Line 19"/>
          <p:cNvSpPr>
            <a:spLocks noChangeShapeType="1"/>
          </p:cNvSpPr>
          <p:nvPr/>
        </p:nvSpPr>
        <p:spPr bwMode="auto">
          <a:xfrm>
            <a:off x="1300163" y="3940175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0969" name="Line 20"/>
          <p:cNvSpPr>
            <a:spLocks noChangeShapeType="1"/>
          </p:cNvSpPr>
          <p:nvPr/>
        </p:nvSpPr>
        <p:spPr bwMode="auto">
          <a:xfrm>
            <a:off x="3309938" y="2808288"/>
            <a:ext cx="0" cy="655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0970" name="Line 21"/>
          <p:cNvSpPr>
            <a:spLocks noChangeShapeType="1"/>
          </p:cNvSpPr>
          <p:nvPr/>
        </p:nvSpPr>
        <p:spPr bwMode="auto">
          <a:xfrm flipH="1">
            <a:off x="4173538" y="4108450"/>
            <a:ext cx="796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0971" name="Line 22"/>
          <p:cNvSpPr>
            <a:spLocks noChangeShapeType="1"/>
          </p:cNvSpPr>
          <p:nvPr/>
        </p:nvSpPr>
        <p:spPr bwMode="auto">
          <a:xfrm flipV="1">
            <a:off x="3271838" y="5113338"/>
            <a:ext cx="0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0972" name="Text Box 24"/>
          <p:cNvSpPr txBox="1">
            <a:spLocks noChangeArrowheads="1"/>
          </p:cNvSpPr>
          <p:nvPr/>
        </p:nvSpPr>
        <p:spPr bwMode="auto">
          <a:xfrm>
            <a:off x="3630613" y="2513013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1A-2F-BB-76-09-AD</a:t>
            </a:r>
          </a:p>
        </p:txBody>
      </p:sp>
      <p:sp>
        <p:nvSpPr>
          <p:cNvPr id="40973" name="Line 25"/>
          <p:cNvSpPr>
            <a:spLocks noChangeShapeType="1"/>
          </p:cNvSpPr>
          <p:nvPr/>
        </p:nvSpPr>
        <p:spPr bwMode="auto">
          <a:xfrm flipH="1" flipV="1">
            <a:off x="3449638" y="2652713"/>
            <a:ext cx="2571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0974" name="Line 26"/>
          <p:cNvSpPr>
            <a:spLocks noChangeShapeType="1"/>
          </p:cNvSpPr>
          <p:nvPr/>
        </p:nvSpPr>
        <p:spPr bwMode="auto">
          <a:xfrm flipV="1">
            <a:off x="4999038" y="4289425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0975" name="Text Box 27"/>
          <p:cNvSpPr txBox="1">
            <a:spLocks noChangeArrowheads="1"/>
          </p:cNvSpPr>
          <p:nvPr/>
        </p:nvSpPr>
        <p:spPr bwMode="auto">
          <a:xfrm>
            <a:off x="4479925" y="4662488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58-23-D7-FA-20-B0</a:t>
            </a:r>
          </a:p>
        </p:txBody>
      </p:sp>
      <p:sp>
        <p:nvSpPr>
          <p:cNvPr id="40976" name="Line 28"/>
          <p:cNvSpPr>
            <a:spLocks noChangeShapeType="1"/>
          </p:cNvSpPr>
          <p:nvPr/>
        </p:nvSpPr>
        <p:spPr bwMode="auto">
          <a:xfrm flipH="1">
            <a:off x="3375025" y="5667375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0977" name="Text Box 29"/>
          <p:cNvSpPr txBox="1">
            <a:spLocks noChangeArrowheads="1"/>
          </p:cNvSpPr>
          <p:nvPr/>
        </p:nvSpPr>
        <p:spPr bwMode="auto">
          <a:xfrm>
            <a:off x="3797300" y="5551488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0C-C4-11-6F-E3-98</a:t>
            </a:r>
          </a:p>
        </p:txBody>
      </p:sp>
      <p:sp>
        <p:nvSpPr>
          <p:cNvPr id="40978" name="Line 30"/>
          <p:cNvSpPr>
            <a:spLocks noChangeShapeType="1"/>
          </p:cNvSpPr>
          <p:nvPr/>
        </p:nvSpPr>
        <p:spPr bwMode="auto">
          <a:xfrm flipV="1">
            <a:off x="1236663" y="4095750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0979" name="Text Box 31"/>
          <p:cNvSpPr txBox="1">
            <a:spLocks noChangeArrowheads="1"/>
          </p:cNvSpPr>
          <p:nvPr/>
        </p:nvSpPr>
        <p:spPr bwMode="auto">
          <a:xfrm>
            <a:off x="319088" y="4470400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71-65-F7-2B-08-53</a:t>
            </a:r>
          </a:p>
        </p:txBody>
      </p:sp>
      <p:sp>
        <p:nvSpPr>
          <p:cNvPr id="40980" name="Text Box 32"/>
          <p:cNvSpPr txBox="1">
            <a:spLocks noChangeArrowheads="1"/>
          </p:cNvSpPr>
          <p:nvPr/>
        </p:nvSpPr>
        <p:spPr bwMode="auto">
          <a:xfrm>
            <a:off x="2636838" y="3621088"/>
            <a:ext cx="10858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latin typeface="Arial" charset="0"/>
              </a:rPr>
              <a:t>   LAN</a:t>
            </a:r>
          </a:p>
          <a:p>
            <a:pPr>
              <a:defRPr/>
            </a:pPr>
            <a:r>
              <a:rPr lang="en-US" i="0" smtClean="0">
                <a:latin typeface="Arial" charset="0"/>
              </a:rPr>
              <a:t>(wired or</a:t>
            </a:r>
          </a:p>
          <a:p>
            <a:pPr>
              <a:defRPr/>
            </a:pPr>
            <a:r>
              <a:rPr lang="en-US" i="0" smtClean="0">
                <a:latin typeface="Arial" charset="0"/>
              </a:rPr>
              <a:t>wireless)</a:t>
            </a:r>
          </a:p>
        </p:txBody>
      </p:sp>
      <p:sp>
        <p:nvSpPr>
          <p:cNvPr id="526373" name="Rectangle 37"/>
          <p:cNvSpPr>
            <a:spLocks noChangeArrowheads="1"/>
          </p:cNvSpPr>
          <p:nvPr/>
        </p:nvSpPr>
        <p:spPr bwMode="auto">
          <a:xfrm>
            <a:off x="6727825" y="3941763"/>
            <a:ext cx="160338" cy="255587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grpSp>
        <p:nvGrpSpPr>
          <p:cNvPr id="123925" name="Group 51"/>
          <p:cNvGrpSpPr>
            <a:grpSpLocks/>
          </p:cNvGrpSpPr>
          <p:nvPr/>
        </p:nvGrpSpPr>
        <p:grpSpPr bwMode="auto">
          <a:xfrm>
            <a:off x="423863" y="3562350"/>
            <a:ext cx="922337" cy="658813"/>
            <a:chOff x="267" y="2244"/>
            <a:chExt cx="581" cy="415"/>
          </a:xfrm>
        </p:grpSpPr>
        <p:sp>
          <p:nvSpPr>
            <p:cNvPr id="526372" name="Rectangle 36"/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23943" name="Group 38"/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23944" name="Picture 3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945" name="Freeform 40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123926" name="Group 50"/>
          <p:cNvGrpSpPr>
            <a:grpSpLocks/>
          </p:cNvGrpSpPr>
          <p:nvPr/>
        </p:nvGrpSpPr>
        <p:grpSpPr bwMode="auto">
          <a:xfrm>
            <a:off x="2744788" y="5559425"/>
            <a:ext cx="812800" cy="833438"/>
            <a:chOff x="1729" y="3502"/>
            <a:chExt cx="512" cy="525"/>
          </a:xfrm>
        </p:grpSpPr>
        <p:sp>
          <p:nvSpPr>
            <p:cNvPr id="526370" name="Rectangle 34"/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23939" name="Group 41"/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23940" name="Picture 4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941" name="Freeform 43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123927" name="Group 52"/>
          <p:cNvGrpSpPr>
            <a:grpSpLocks/>
          </p:cNvGrpSpPr>
          <p:nvPr/>
        </p:nvGrpSpPr>
        <p:grpSpPr bwMode="auto">
          <a:xfrm>
            <a:off x="2770188" y="2025650"/>
            <a:ext cx="812800" cy="776288"/>
            <a:chOff x="1745" y="1276"/>
            <a:chExt cx="512" cy="489"/>
          </a:xfrm>
        </p:grpSpPr>
        <p:sp>
          <p:nvSpPr>
            <p:cNvPr id="526350" name="Rectangle 14"/>
            <p:cNvSpPr>
              <a:spLocks noChangeArrowheads="1"/>
            </p:cNvSpPr>
            <p:nvPr/>
          </p:nvSpPr>
          <p:spPr bwMode="auto">
            <a:xfrm>
              <a:off x="2039" y="160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23935" name="Group 44"/>
            <p:cNvGrpSpPr>
              <a:grpSpLocks/>
            </p:cNvGrpSpPr>
            <p:nvPr/>
          </p:nvGrpSpPr>
          <p:grpSpPr bwMode="auto">
            <a:xfrm>
              <a:off x="1745" y="1276"/>
              <a:ext cx="512" cy="415"/>
              <a:chOff x="-44" y="1473"/>
              <a:chExt cx="981" cy="1105"/>
            </a:xfrm>
          </p:grpSpPr>
          <p:pic>
            <p:nvPicPr>
              <p:cNvPr id="123936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937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123928" name="Group 53"/>
          <p:cNvGrpSpPr>
            <a:grpSpLocks/>
          </p:cNvGrpSpPr>
          <p:nvPr/>
        </p:nvGrpSpPr>
        <p:grpSpPr bwMode="auto">
          <a:xfrm>
            <a:off x="4868863" y="3836988"/>
            <a:ext cx="812800" cy="658812"/>
            <a:chOff x="3067" y="2417"/>
            <a:chExt cx="512" cy="415"/>
          </a:xfrm>
        </p:grpSpPr>
        <p:sp>
          <p:nvSpPr>
            <p:cNvPr id="526371" name="Rectangle 35"/>
            <p:cNvSpPr>
              <a:spLocks noChangeArrowheads="1"/>
            </p:cNvSpPr>
            <p:nvPr/>
          </p:nvSpPr>
          <p:spPr bwMode="auto">
            <a:xfrm rot="-5400000">
              <a:off x="3162" y="251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23931" name="Group 47"/>
            <p:cNvGrpSpPr>
              <a:grpSpLocks/>
            </p:cNvGrpSpPr>
            <p:nvPr/>
          </p:nvGrpSpPr>
          <p:grpSpPr bwMode="auto">
            <a:xfrm>
              <a:off x="3067" y="2417"/>
              <a:ext cx="512" cy="415"/>
              <a:chOff x="-44" y="1473"/>
              <a:chExt cx="981" cy="1105"/>
            </a:xfrm>
          </p:grpSpPr>
          <p:pic>
            <p:nvPicPr>
              <p:cNvPr id="123932" name="Picture 4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933" name="Freeform 49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pic>
        <p:nvPicPr>
          <p:cNvPr id="123929" name="Picture 20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1188" y="1046163"/>
            <a:ext cx="5484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65400" y="2158920"/>
              <a:ext cx="2934000" cy="30420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56040" y="2149560"/>
                <a:ext cx="2952720" cy="3060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79"/>
    </mc:Choice>
    <mc:Fallback>
      <p:transition spd="slow" advTm="37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73FD0576-4DAF-46CA-9889-408AE33B732C}" type="slidenum">
              <a:rPr lang="en-US"/>
              <a:pPr/>
              <a:t>5</a:t>
            </a:fld>
            <a:endParaRPr lang="en-US"/>
          </a:p>
        </p:txBody>
      </p:sp>
      <p:pic>
        <p:nvPicPr>
          <p:cNvPr id="125955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2138" y="1039813"/>
            <a:ext cx="5484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LAN addresses (more)</a:t>
            </a: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MAC address allocation administered by IEEE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manufacturer buys portion of MAC address space (to assure uniqueness)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analogy: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MAC address: like Social Security Number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IP address: like postal address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 MAC flat address  </a:t>
            </a:r>
            <a:r>
              <a:rPr lang="en-US">
                <a:latin typeface="MS Mincho" charset="0"/>
                <a:ea typeface="MS Mincho" charset="0"/>
                <a:cs typeface="MS Mincho" charset="0"/>
              </a:rPr>
              <a:t>➜</a:t>
            </a:r>
            <a:r>
              <a:rPr lang="en-US">
                <a:ea typeface="ＭＳ Ｐゴシック" charset="0"/>
                <a:cs typeface="+mn-cs"/>
              </a:rPr>
              <a:t> portability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can move LAN card from one LAN to another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IP hierarchical address </a:t>
            </a:r>
            <a:r>
              <a:rPr lang="en-US" i="1">
                <a:ea typeface="ＭＳ Ｐゴシック" charset="0"/>
                <a:cs typeface="+mn-cs"/>
              </a:rPr>
              <a:t>not</a:t>
            </a:r>
            <a:r>
              <a:rPr lang="en-US">
                <a:ea typeface="ＭＳ Ｐゴシック" charset="0"/>
                <a:cs typeface="+mn-cs"/>
              </a:rPr>
              <a:t> portable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 address depends on IP subnet to which node is attached</a:t>
            </a:r>
          </a:p>
          <a:p>
            <a:pPr>
              <a:buFont typeface="Wingdings" charset="0"/>
              <a:buChar char="v"/>
              <a:defRPr/>
            </a:pPr>
            <a:endParaRPr lang="en-US" sz="3200">
              <a:ea typeface="ＭＳ Ｐゴシック" charset="0"/>
              <a:cs typeface="+mn-c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255"/>
    </mc:Choice>
    <mc:Fallback>
      <p:transition spd="slow" advTm="132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3468A54A-A9DD-4435-BE9B-3C57DAFD416C}" type="slidenum">
              <a:rPr lang="en-US"/>
              <a:pPr/>
              <a:t>6</a:t>
            </a:fld>
            <a:endParaRPr lang="en-US"/>
          </a:p>
        </p:txBody>
      </p:sp>
      <p:pic>
        <p:nvPicPr>
          <p:cNvPr id="128003" name="Picture 40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6413" y="919163"/>
            <a:ext cx="7313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501650" y="241300"/>
            <a:ext cx="8191500" cy="9017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ARP: address resolution protocol</a:t>
            </a:r>
          </a:p>
        </p:txBody>
      </p:sp>
      <p:sp>
        <p:nvSpPr>
          <p:cNvPr id="399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886325" y="2119313"/>
            <a:ext cx="3990975" cy="3881437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sz="2400" i="1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ARP table: </a:t>
            </a:r>
            <a:r>
              <a:rPr lang="en-US" sz="2400" dirty="0" smtClean="0">
                <a:ea typeface="ＭＳ Ｐゴシック" charset="0"/>
                <a:cs typeface="+mn-cs"/>
              </a:rPr>
              <a:t>each </a:t>
            </a:r>
            <a:r>
              <a:rPr lang="en-US" sz="2400" dirty="0">
                <a:ea typeface="ＭＳ Ｐゴシック" charset="0"/>
                <a:cs typeface="+mn-cs"/>
              </a:rPr>
              <a:t>IP node (host, router) on LAN has </a:t>
            </a:r>
            <a:r>
              <a:rPr lang="en-US" sz="2400" dirty="0" smtClean="0">
                <a:ea typeface="ＭＳ Ｐゴシック" charset="0"/>
                <a:cs typeface="+mn-cs"/>
              </a:rPr>
              <a:t>table</a:t>
            </a:r>
            <a:endParaRPr lang="en-US" sz="2400" dirty="0">
              <a:ea typeface="ＭＳ Ｐゴシック" charset="0"/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1800" dirty="0">
                <a:ea typeface="ＭＳ Ｐゴシック" charset="0"/>
                <a:cs typeface="+mn-cs"/>
              </a:rPr>
              <a:t>          </a:t>
            </a:r>
            <a:r>
              <a:rPr lang="en-US" sz="1800" dirty="0">
                <a:solidFill>
                  <a:srgbClr val="CC0000"/>
                </a:solidFill>
                <a:ea typeface="ＭＳ Ｐゴシック" charset="0"/>
                <a:cs typeface="+mn-cs"/>
              </a:rPr>
              <a:t>&lt; IP address; MAC address; TTL&gt;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TTL (Time To Live): time after which address mapping will be forgotten (typically 20 min)</a:t>
            </a:r>
          </a:p>
        </p:txBody>
      </p:sp>
      <p:grpSp>
        <p:nvGrpSpPr>
          <p:cNvPr id="128006" name="Group 41"/>
          <p:cNvGrpSpPr>
            <a:grpSpLocks/>
          </p:cNvGrpSpPr>
          <p:nvPr/>
        </p:nvGrpSpPr>
        <p:grpSpPr bwMode="auto">
          <a:xfrm>
            <a:off x="406400" y="1298575"/>
            <a:ext cx="4146550" cy="1277938"/>
            <a:chOff x="145" y="937"/>
            <a:chExt cx="2612" cy="805"/>
          </a:xfrm>
        </p:grpSpPr>
        <p:sp>
          <p:nvSpPr>
            <p:cNvPr id="43056" name="Text Box 6"/>
            <p:cNvSpPr txBox="1">
              <a:spLocks noChangeArrowheads="1"/>
            </p:cNvSpPr>
            <p:nvPr/>
          </p:nvSpPr>
          <p:spPr bwMode="auto">
            <a:xfrm>
              <a:off x="232" y="947"/>
              <a:ext cx="2525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>
                  <a:solidFill>
                    <a:srgbClr val="CC0000"/>
                  </a:solidFill>
                  <a:latin typeface="Arial" pitchFamily="34" charset="0"/>
                </a:rPr>
                <a:t>Question:</a:t>
              </a:r>
              <a:r>
                <a:rPr lang="en-US" sz="2400" i="0">
                  <a:latin typeface="Arial" pitchFamily="34" charset="0"/>
                </a:rPr>
                <a:t> how to determine</a:t>
              </a:r>
            </a:p>
            <a:p>
              <a:r>
                <a:rPr lang="en-US" sz="2400" i="0">
                  <a:latin typeface="Arial" pitchFamily="34" charset="0"/>
                </a:rPr>
                <a:t>interface</a:t>
              </a:r>
              <a:r>
                <a:rPr lang="en-US" altLang="en-US" sz="2400" i="0">
                  <a:latin typeface="Arial" pitchFamily="34" charset="0"/>
                </a:rPr>
                <a:t>’</a:t>
              </a:r>
              <a:r>
                <a:rPr lang="en-US" sz="2400" i="0">
                  <a:latin typeface="Arial" pitchFamily="34" charset="0"/>
                </a:rPr>
                <a:t>s MAC address, knowing its IP address?</a:t>
              </a:r>
            </a:p>
          </p:txBody>
        </p:sp>
        <p:sp>
          <p:nvSpPr>
            <p:cNvPr id="43057" name="Rectangle 7"/>
            <p:cNvSpPr>
              <a:spLocks noChangeArrowheads="1"/>
            </p:cNvSpPr>
            <p:nvPr/>
          </p:nvSpPr>
          <p:spPr bwMode="auto">
            <a:xfrm>
              <a:off x="145" y="937"/>
              <a:ext cx="2609" cy="805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128007" name="Freeform 10"/>
          <p:cNvSpPr>
            <a:spLocks/>
          </p:cNvSpPr>
          <p:nvPr/>
        </p:nvSpPr>
        <p:spPr bwMode="auto">
          <a:xfrm>
            <a:off x="1800225" y="3944938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Line 18"/>
          <p:cNvSpPr>
            <a:spLocks noChangeShapeType="1"/>
          </p:cNvSpPr>
          <p:nvPr/>
        </p:nvSpPr>
        <p:spPr bwMode="auto">
          <a:xfrm>
            <a:off x="1357313" y="4449763"/>
            <a:ext cx="476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18" name="Line 19"/>
          <p:cNvSpPr>
            <a:spLocks noChangeShapeType="1"/>
          </p:cNvSpPr>
          <p:nvPr/>
        </p:nvSpPr>
        <p:spPr bwMode="auto">
          <a:xfrm>
            <a:off x="2587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19" name="Line 20"/>
          <p:cNvSpPr>
            <a:spLocks noChangeShapeType="1"/>
          </p:cNvSpPr>
          <p:nvPr/>
        </p:nvSpPr>
        <p:spPr bwMode="auto">
          <a:xfrm flipH="1">
            <a:off x="3176588" y="4575175"/>
            <a:ext cx="447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20" name="Line 21"/>
          <p:cNvSpPr>
            <a:spLocks noChangeShapeType="1"/>
          </p:cNvSpPr>
          <p:nvPr/>
        </p:nvSpPr>
        <p:spPr bwMode="auto">
          <a:xfrm flipV="1">
            <a:off x="2562225" y="5322888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21" name="Text Box 22"/>
          <p:cNvSpPr txBox="1">
            <a:spLocks noChangeArrowheads="1"/>
          </p:cNvSpPr>
          <p:nvPr/>
        </p:nvSpPr>
        <p:spPr bwMode="auto">
          <a:xfrm>
            <a:off x="2806700" y="3386138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1A-2F-BB-76-09-AD</a:t>
            </a:r>
          </a:p>
        </p:txBody>
      </p:sp>
      <p:sp>
        <p:nvSpPr>
          <p:cNvPr id="43022" name="Line 23"/>
          <p:cNvSpPr>
            <a:spLocks noChangeShapeType="1"/>
          </p:cNvSpPr>
          <p:nvPr/>
        </p:nvSpPr>
        <p:spPr bwMode="auto">
          <a:xfrm flipH="1" flipV="1">
            <a:off x="2678113" y="3538538"/>
            <a:ext cx="204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23" name="Line 24"/>
          <p:cNvSpPr>
            <a:spLocks noChangeShapeType="1"/>
          </p:cNvSpPr>
          <p:nvPr/>
        </p:nvSpPr>
        <p:spPr bwMode="auto">
          <a:xfrm flipV="1">
            <a:off x="3633788" y="4651375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24" name="Text Box 25"/>
          <p:cNvSpPr txBox="1">
            <a:spLocks noChangeArrowheads="1"/>
          </p:cNvSpPr>
          <p:nvPr/>
        </p:nvSpPr>
        <p:spPr bwMode="auto">
          <a:xfrm>
            <a:off x="3187700" y="4953000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58-23-D7-FA-20-B0</a:t>
            </a:r>
          </a:p>
        </p:txBody>
      </p:sp>
      <p:sp>
        <p:nvSpPr>
          <p:cNvPr id="43025" name="Line 26"/>
          <p:cNvSpPr>
            <a:spLocks noChangeShapeType="1"/>
          </p:cNvSpPr>
          <p:nvPr/>
        </p:nvSpPr>
        <p:spPr bwMode="auto">
          <a:xfrm flipH="1">
            <a:off x="2632075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26" name="Text Box 27"/>
          <p:cNvSpPr txBox="1">
            <a:spLocks noChangeArrowheads="1"/>
          </p:cNvSpPr>
          <p:nvPr/>
        </p:nvSpPr>
        <p:spPr bwMode="auto">
          <a:xfrm>
            <a:off x="2816225" y="5578475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0C-C4-11-6F-E3-98</a:t>
            </a:r>
          </a:p>
        </p:txBody>
      </p:sp>
      <p:sp>
        <p:nvSpPr>
          <p:cNvPr id="43027" name="Line 28"/>
          <p:cNvSpPr>
            <a:spLocks noChangeShapeType="1"/>
          </p:cNvSpPr>
          <p:nvPr/>
        </p:nvSpPr>
        <p:spPr bwMode="auto">
          <a:xfrm flipV="1">
            <a:off x="1320800" y="4552950"/>
            <a:ext cx="0" cy="331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28" name="Text Box 29"/>
          <p:cNvSpPr txBox="1">
            <a:spLocks noChangeArrowheads="1"/>
          </p:cNvSpPr>
          <p:nvPr/>
        </p:nvSpPr>
        <p:spPr bwMode="auto">
          <a:xfrm>
            <a:off x="166688" y="4811713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71-65-F7-2B-08-53</a:t>
            </a:r>
          </a:p>
        </p:txBody>
      </p:sp>
      <p:sp>
        <p:nvSpPr>
          <p:cNvPr id="43029" name="Text Box 30"/>
          <p:cNvSpPr txBox="1">
            <a:spLocks noChangeArrowheads="1"/>
          </p:cNvSpPr>
          <p:nvPr/>
        </p:nvSpPr>
        <p:spPr bwMode="auto">
          <a:xfrm>
            <a:off x="2012950" y="4430713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latin typeface="Arial" charset="0"/>
              </a:rPr>
              <a:t>   LAN</a:t>
            </a:r>
          </a:p>
        </p:txBody>
      </p:sp>
      <p:sp>
        <p:nvSpPr>
          <p:cNvPr id="43030" name="Text Box 31"/>
          <p:cNvSpPr txBox="1">
            <a:spLocks noChangeArrowheads="1"/>
          </p:cNvSpPr>
          <p:nvPr/>
        </p:nvSpPr>
        <p:spPr bwMode="auto">
          <a:xfrm>
            <a:off x="363538" y="366553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137.196.7.23</a:t>
            </a:r>
          </a:p>
        </p:txBody>
      </p:sp>
      <p:sp>
        <p:nvSpPr>
          <p:cNvPr id="43031" name="Line 32"/>
          <p:cNvSpPr>
            <a:spLocks noChangeShapeType="1"/>
          </p:cNvSpPr>
          <p:nvPr/>
        </p:nvSpPr>
        <p:spPr bwMode="auto">
          <a:xfrm>
            <a:off x="1009650" y="392112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32" name="Text Box 33"/>
          <p:cNvSpPr txBox="1">
            <a:spLocks noChangeArrowheads="1"/>
          </p:cNvSpPr>
          <p:nvPr/>
        </p:nvSpPr>
        <p:spPr bwMode="auto">
          <a:xfrm>
            <a:off x="2944813" y="298767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137.196.7.78</a:t>
            </a:r>
          </a:p>
        </p:txBody>
      </p:sp>
      <p:sp>
        <p:nvSpPr>
          <p:cNvPr id="43033" name="Line 34"/>
          <p:cNvSpPr>
            <a:spLocks noChangeShapeType="1"/>
          </p:cNvSpPr>
          <p:nvPr/>
        </p:nvSpPr>
        <p:spPr bwMode="auto">
          <a:xfrm flipH="1" flipV="1">
            <a:off x="2774950" y="3125788"/>
            <a:ext cx="234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34" name="Line 35"/>
          <p:cNvSpPr>
            <a:spLocks noChangeShapeType="1"/>
          </p:cNvSpPr>
          <p:nvPr/>
        </p:nvSpPr>
        <p:spPr bwMode="auto">
          <a:xfrm>
            <a:off x="3954463" y="4121150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35" name="Text Box 36"/>
          <p:cNvSpPr txBox="1">
            <a:spLocks noChangeArrowheads="1"/>
          </p:cNvSpPr>
          <p:nvPr/>
        </p:nvSpPr>
        <p:spPr bwMode="auto">
          <a:xfrm>
            <a:off x="3344863" y="388778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137.196.7.14</a:t>
            </a:r>
          </a:p>
        </p:txBody>
      </p:sp>
      <p:sp>
        <p:nvSpPr>
          <p:cNvPr id="43036" name="Line 38"/>
          <p:cNvSpPr>
            <a:spLocks noChangeShapeType="1"/>
          </p:cNvSpPr>
          <p:nvPr/>
        </p:nvSpPr>
        <p:spPr bwMode="auto">
          <a:xfrm>
            <a:off x="2136775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3037" name="Text Box 39"/>
          <p:cNvSpPr txBox="1">
            <a:spLocks noChangeArrowheads="1"/>
          </p:cNvSpPr>
          <p:nvPr/>
        </p:nvSpPr>
        <p:spPr bwMode="auto">
          <a:xfrm>
            <a:off x="955675" y="5848350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latin typeface="Arial" charset="0"/>
              </a:rPr>
              <a:t>137.196.7.88</a:t>
            </a:r>
          </a:p>
        </p:txBody>
      </p:sp>
      <p:sp>
        <p:nvSpPr>
          <p:cNvPr id="399403" name="Rectangle 43"/>
          <p:cNvSpPr>
            <a:spLocks noChangeArrowheads="1"/>
          </p:cNvSpPr>
          <p:nvPr/>
        </p:nvSpPr>
        <p:spPr bwMode="auto">
          <a:xfrm rot="-5400000">
            <a:off x="3659982" y="4482306"/>
            <a:ext cx="127000" cy="1952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grpSp>
        <p:nvGrpSpPr>
          <p:cNvPr id="128030" name="Group 44"/>
          <p:cNvGrpSpPr>
            <a:grpSpLocks/>
          </p:cNvGrpSpPr>
          <p:nvPr/>
        </p:nvGrpSpPr>
        <p:grpSpPr bwMode="auto">
          <a:xfrm>
            <a:off x="3562350" y="4357688"/>
            <a:ext cx="598488" cy="520700"/>
            <a:chOff x="-44" y="1473"/>
            <a:chExt cx="981" cy="1105"/>
          </a:xfrm>
        </p:grpSpPr>
        <p:pic>
          <p:nvPicPr>
            <p:cNvPr id="12804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04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8031" name="Group 47"/>
          <p:cNvGrpSpPr>
            <a:grpSpLocks/>
          </p:cNvGrpSpPr>
          <p:nvPr/>
        </p:nvGrpSpPr>
        <p:grpSpPr bwMode="auto">
          <a:xfrm>
            <a:off x="657225" y="4160838"/>
            <a:ext cx="709613" cy="520700"/>
            <a:chOff x="267" y="2244"/>
            <a:chExt cx="581" cy="415"/>
          </a:xfrm>
        </p:grpSpPr>
        <p:sp>
          <p:nvSpPr>
            <p:cNvPr id="399408" name="Rectangle 48"/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28042" name="Group 49"/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28043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8044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128032" name="Group 52"/>
          <p:cNvGrpSpPr>
            <a:grpSpLocks/>
          </p:cNvGrpSpPr>
          <p:nvPr/>
        </p:nvGrpSpPr>
        <p:grpSpPr bwMode="auto">
          <a:xfrm>
            <a:off x="2157413" y="3048000"/>
            <a:ext cx="631825" cy="554038"/>
            <a:chOff x="1745" y="1276"/>
            <a:chExt cx="512" cy="489"/>
          </a:xfrm>
        </p:grpSpPr>
        <p:sp>
          <p:nvSpPr>
            <p:cNvPr id="399413" name="Rectangle 53"/>
            <p:cNvSpPr>
              <a:spLocks noChangeArrowheads="1"/>
            </p:cNvSpPr>
            <p:nvPr/>
          </p:nvSpPr>
          <p:spPr bwMode="auto">
            <a:xfrm>
              <a:off x="2040" y="1604"/>
              <a:ext cx="100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grpSp>
          <p:nvGrpSpPr>
            <p:cNvPr id="128038" name="Group 54"/>
            <p:cNvGrpSpPr>
              <a:grpSpLocks/>
            </p:cNvGrpSpPr>
            <p:nvPr/>
          </p:nvGrpSpPr>
          <p:grpSpPr bwMode="auto">
            <a:xfrm>
              <a:off x="1745" y="1276"/>
              <a:ext cx="512" cy="415"/>
              <a:chOff x="-44" y="1473"/>
              <a:chExt cx="981" cy="1105"/>
            </a:xfrm>
          </p:grpSpPr>
          <p:pic>
            <p:nvPicPr>
              <p:cNvPr id="128039" name="Picture 5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8040" name="Freeform 5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399418" name="Rectangle 58"/>
          <p:cNvSpPr>
            <a:spLocks noChangeArrowheads="1"/>
          </p:cNvSpPr>
          <p:nvPr/>
        </p:nvSpPr>
        <p:spPr bwMode="auto">
          <a:xfrm>
            <a:off x="2501900" y="5645150"/>
            <a:ext cx="123825" cy="1825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grpSp>
        <p:nvGrpSpPr>
          <p:cNvPr id="128034" name="Group 59"/>
          <p:cNvGrpSpPr>
            <a:grpSpLocks/>
          </p:cNvGrpSpPr>
          <p:nvPr/>
        </p:nvGrpSpPr>
        <p:grpSpPr bwMode="auto">
          <a:xfrm>
            <a:off x="2166938" y="5784850"/>
            <a:ext cx="584200" cy="469900"/>
            <a:chOff x="-44" y="1473"/>
            <a:chExt cx="981" cy="1105"/>
          </a:xfrm>
        </p:grpSpPr>
        <p:pic>
          <p:nvPicPr>
            <p:cNvPr id="128035" name="Picture 60" descr="desktop_computer_stylized_medium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036" name="Freeform 6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897"/>
    </mc:Choice>
    <mc:Fallback>
      <p:transition spd="slow" advTm="159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993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4403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F8E20E36-BAA4-4860-B83A-6DE36FA2A116}" type="slidenum">
              <a:rPr lang="en-US"/>
              <a:pPr/>
              <a:t>7</a:t>
            </a:fld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6675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ARP protocol: same LAN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6413" y="1277938"/>
            <a:ext cx="3810000" cy="4648200"/>
          </a:xfrm>
        </p:spPr>
        <p:txBody>
          <a:bodyPr/>
          <a:lstStyle/>
          <a:p>
            <a:r>
              <a:rPr lang="en-US" sz="2400" smtClean="0"/>
              <a:t>A wants to send datagram to B</a:t>
            </a:r>
          </a:p>
          <a:p>
            <a:pPr lvl="1"/>
            <a:r>
              <a:rPr lang="en-US" sz="2000" smtClean="0"/>
              <a:t>B</a:t>
            </a:r>
            <a:r>
              <a:rPr lang="ja-JP" altLang="en-US" sz="2000" smtClean="0"/>
              <a:t>’</a:t>
            </a:r>
            <a:r>
              <a:rPr lang="en-US" altLang="ja-JP" sz="2000" smtClean="0"/>
              <a:t>s MAC address not in A</a:t>
            </a:r>
            <a:r>
              <a:rPr lang="ja-JP" altLang="en-US" sz="2000" smtClean="0"/>
              <a:t>’</a:t>
            </a:r>
            <a:r>
              <a:rPr lang="en-US" altLang="ja-JP" sz="2000" smtClean="0"/>
              <a:t>s ARP table.</a:t>
            </a:r>
          </a:p>
          <a:p>
            <a:r>
              <a:rPr lang="en-US" sz="2400" smtClean="0"/>
              <a:t>A </a:t>
            </a:r>
            <a:r>
              <a:rPr lang="en-US" sz="2400" smtClean="0">
                <a:solidFill>
                  <a:srgbClr val="CC0000"/>
                </a:solidFill>
              </a:rPr>
              <a:t>broadcasts</a:t>
            </a:r>
            <a:r>
              <a:rPr lang="en-US" sz="2400" smtClean="0"/>
              <a:t> ARP query packet, containing B's IP address </a:t>
            </a:r>
          </a:p>
          <a:p>
            <a:pPr lvl="1"/>
            <a:r>
              <a:rPr lang="en-US" sz="2000" smtClean="0"/>
              <a:t>dest MAC address = FF-FF-FF-FF-FF-FF</a:t>
            </a:r>
          </a:p>
          <a:p>
            <a:pPr lvl="1"/>
            <a:r>
              <a:rPr lang="en-US" sz="2000" smtClean="0"/>
              <a:t>all nodes on LAN receive ARP query </a:t>
            </a:r>
          </a:p>
          <a:p>
            <a:r>
              <a:rPr lang="en-US" sz="2400" smtClean="0"/>
              <a:t>B receives ARP packet, replies to A with its (B's) MAC address</a:t>
            </a:r>
          </a:p>
          <a:p>
            <a:pPr lvl="1"/>
            <a:r>
              <a:rPr lang="en-US" sz="2000" smtClean="0"/>
              <a:t>frame sent to A</a:t>
            </a:r>
            <a:r>
              <a:rPr lang="ja-JP" altLang="en-US" sz="2000" smtClean="0"/>
              <a:t>’</a:t>
            </a:r>
            <a:r>
              <a:rPr lang="en-US" altLang="ja-JP" sz="2000" smtClean="0"/>
              <a:t>s MAC address (unicast)</a:t>
            </a:r>
          </a:p>
          <a:p>
            <a:endParaRPr lang="en-US" sz="2400" smtClean="0"/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95863" y="1878013"/>
            <a:ext cx="3810000" cy="4648200"/>
          </a:xfrm>
        </p:spPr>
        <p:txBody>
          <a:bodyPr/>
          <a:lstStyle/>
          <a:p>
            <a:r>
              <a:rPr lang="en-US" sz="2400" smtClean="0"/>
              <a:t>A caches (saves) IP-to-MAC address pair in its ARP table until information becomes old (times out)</a:t>
            </a:r>
            <a:r>
              <a:rPr lang="en-US" sz="2000" smtClean="0"/>
              <a:t> </a:t>
            </a:r>
          </a:p>
          <a:p>
            <a:pPr lvl="1"/>
            <a:r>
              <a:rPr lang="en-US" sz="2000" smtClean="0"/>
              <a:t>soft state: information that times out (goes away) unless refreshed</a:t>
            </a:r>
          </a:p>
          <a:p>
            <a:r>
              <a:rPr lang="en-US" sz="2400" smtClean="0"/>
              <a:t>ARP is </a:t>
            </a:r>
            <a:r>
              <a:rPr lang="ja-JP" altLang="en-US" sz="2400" smtClean="0"/>
              <a:t>“</a:t>
            </a:r>
            <a:r>
              <a:rPr lang="en-US" altLang="ja-JP" sz="2400" smtClean="0"/>
              <a:t>plug-and-play</a:t>
            </a:r>
            <a:r>
              <a:rPr lang="ja-JP" altLang="en-US" sz="2400" smtClean="0"/>
              <a:t>”</a:t>
            </a:r>
            <a:r>
              <a:rPr lang="en-US" altLang="ja-JP" sz="2400" smtClean="0"/>
              <a:t>:</a:t>
            </a:r>
          </a:p>
          <a:p>
            <a:pPr lvl="1"/>
            <a:r>
              <a:rPr lang="en-US" sz="2000" smtClean="0"/>
              <a:t>nodes create their ARP tables </a:t>
            </a:r>
            <a:r>
              <a:rPr lang="en-US" sz="2000" i="1" smtClean="0"/>
              <a:t>without intervention from net administrator</a:t>
            </a:r>
          </a:p>
        </p:txBody>
      </p:sp>
      <p:pic>
        <p:nvPicPr>
          <p:cNvPr id="130054" name="Picture 19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5313" y="876300"/>
            <a:ext cx="5942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9800" y="2876400"/>
              <a:ext cx="7493040" cy="35182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0440" y="2867040"/>
                <a:ext cx="7511760" cy="3537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352"/>
    </mc:Choice>
    <mc:Fallback>
      <p:transition spd="slow" advTm="146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003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450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6C720D1D-A576-4CD2-B262-7FAF92D14658}" type="slidenum">
              <a:rPr lang="en-US"/>
              <a:pPr/>
              <a:t>8</a:t>
            </a:fld>
            <a:endParaRPr lang="en-US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2425" y="1057275"/>
            <a:ext cx="8675688" cy="1081088"/>
          </a:xfrm>
        </p:spPr>
        <p:txBody>
          <a:bodyPr/>
          <a:lstStyle/>
          <a:p>
            <a:pPr marL="111125" indent="-111125">
              <a:buFont typeface="Wingdings" pitchFamily="2" charset="2"/>
              <a:buNone/>
            </a:pPr>
            <a:r>
              <a:rPr lang="en-US" sz="2400" smtClean="0"/>
              <a:t>walkthrough: </a:t>
            </a:r>
            <a:r>
              <a:rPr lang="en-US" sz="2400" smtClean="0">
                <a:solidFill>
                  <a:srgbClr val="CC0000"/>
                </a:solidFill>
              </a:rPr>
              <a:t>send datagram from A to B via R</a:t>
            </a:r>
          </a:p>
          <a:p>
            <a:pPr marL="396875" lvl="1" indent="-163513"/>
            <a:r>
              <a:rPr lang="en-US" smtClean="0"/>
              <a:t> focus on addressing – at IP (datagram) and MAC layer (frame)</a:t>
            </a:r>
          </a:p>
          <a:p>
            <a:pPr marL="396875" lvl="1" indent="-163513"/>
            <a:r>
              <a:rPr lang="en-US" smtClean="0"/>
              <a:t> assume A knows B</a:t>
            </a:r>
            <a:r>
              <a:rPr lang="ja-JP" altLang="en-US" smtClean="0"/>
              <a:t>’</a:t>
            </a:r>
            <a:r>
              <a:rPr lang="en-US" altLang="ja-JP" smtClean="0"/>
              <a:t>s IP address</a:t>
            </a:r>
          </a:p>
          <a:p>
            <a:pPr marL="396875" lvl="1" indent="-163513"/>
            <a:r>
              <a:rPr lang="en-US" smtClean="0"/>
              <a:t> assume A knows IP address of first hop router, R (how?)</a:t>
            </a:r>
          </a:p>
          <a:p>
            <a:pPr marL="396875" lvl="1" indent="-163513"/>
            <a:r>
              <a:rPr lang="en-US" smtClean="0"/>
              <a:t> assume A knows R</a:t>
            </a:r>
            <a:r>
              <a:rPr lang="ja-JP" altLang="en-US" smtClean="0"/>
              <a:t>’</a:t>
            </a:r>
            <a:r>
              <a:rPr lang="en-US" altLang="ja-JP" smtClean="0"/>
              <a:t>s MAC address (how?)</a:t>
            </a:r>
            <a:endParaRPr lang="en-US" smtClean="0"/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grpSp>
        <p:nvGrpSpPr>
          <p:cNvPr id="132101" name="Group 4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2103" name="Group 99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2162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64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2165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02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2104" name="Group 2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4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2159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60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2161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710660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  <a:endParaRPr lang="en-US" i="0" dirty="0">
                <a:latin typeface="+mn-lt"/>
                <a:ea typeface="+mn-ea"/>
              </a:endParaRPr>
            </a:p>
          </p:txBody>
        </p:sp>
        <p:sp>
          <p:nvSpPr>
            <p:cNvPr id="45067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1A-23-F9-CD-06-9B</a:t>
              </a:r>
            </a:p>
          </p:txBody>
        </p:sp>
        <p:sp>
          <p:nvSpPr>
            <p:cNvPr id="45068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222.222.222.220</a:t>
              </a:r>
            </a:p>
          </p:txBody>
        </p:sp>
        <p:grpSp>
          <p:nvGrpSpPr>
            <p:cNvPr id="132108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5117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5118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5070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CC-49-DE-D0-AB-7D</a:t>
              </a:r>
            </a:p>
          </p:txBody>
        </p:sp>
        <p:sp>
          <p:nvSpPr>
            <p:cNvPr id="45071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111.111.111.112</a:t>
              </a:r>
            </a:p>
          </p:txBody>
        </p:sp>
        <p:sp>
          <p:nvSpPr>
            <p:cNvPr id="45072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111.111.111.111</a:t>
              </a:r>
            </a:p>
          </p:txBody>
        </p:sp>
        <p:sp>
          <p:nvSpPr>
            <p:cNvPr id="45073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74-29-9C-E8-FF-55</a:t>
              </a:r>
            </a:p>
          </p:txBody>
        </p:sp>
        <p:sp>
          <p:nvSpPr>
            <p:cNvPr id="132113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075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76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77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78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79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80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81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107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</a:rPr>
                <a:t>A</a:t>
              </a:r>
            </a:p>
          </p:txBody>
        </p:sp>
        <p:sp>
          <p:nvSpPr>
            <p:cNvPr id="45083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2123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5115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5116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5085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86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87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222.222.222.221</a:t>
              </a:r>
            </a:p>
          </p:txBody>
        </p:sp>
        <p:sp>
          <p:nvSpPr>
            <p:cNvPr id="45088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88-B2-2F-54-1A-0F</a:t>
              </a:r>
            </a:p>
          </p:txBody>
        </p:sp>
        <p:sp>
          <p:nvSpPr>
            <p:cNvPr id="45089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5090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32130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10732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</a:rPr>
                <a:t>B</a:t>
              </a:r>
            </a:p>
          </p:txBody>
        </p:sp>
        <p:grpSp>
          <p:nvGrpSpPr>
            <p:cNvPr id="132132" name="Group 3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2150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52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2153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90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2133" name="Group 1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77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2140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214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sp>
              <p:nvSpPr>
                <p:cNvPr id="13214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sp>
              <p:nvSpPr>
                <p:cNvPr id="13214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grpSp>
              <p:nvGrpSpPr>
                <p:cNvPr id="132145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2148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2149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5107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5108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91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2134" name="Group 93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95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2136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37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2138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32102" name="Picture 15" descr="underline_base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8" name="Ink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1800" y="1911240"/>
              <a:ext cx="6674040" cy="4140720"/>
            </p14:xfrm>
          </p:contentPart>
        </mc:Choice>
        <mc:Fallback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440" y="1901880"/>
                <a:ext cx="6692760" cy="41594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721"/>
    </mc:Choice>
    <mc:Fallback>
      <p:transition spd="slow" advTm="280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45" name="Group 94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4183" name="Group 95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4242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44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4245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56" name="Rectangle 43"/>
              <p:cNvSpPr>
                <a:spLocks noChangeArrowheads="1"/>
              </p:cNvSpPr>
              <p:nvPr/>
            </p:nvSpPr>
            <p:spPr bwMode="auto">
              <a:xfrm rot="-54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4184" name="Group 96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1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4239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40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4241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8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  <a:endParaRPr lang="en-US" i="0" dirty="0">
                <a:latin typeface="+mn-lt"/>
                <a:ea typeface="+mn-ea"/>
              </a:endParaRPr>
            </a:p>
          </p:txBody>
        </p:sp>
        <p:sp>
          <p:nvSpPr>
            <p:cNvPr id="46123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1A-23-F9-CD-06-9B</a:t>
              </a:r>
            </a:p>
          </p:txBody>
        </p:sp>
        <p:sp>
          <p:nvSpPr>
            <p:cNvPr id="46124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222.222.222.220</a:t>
              </a:r>
            </a:p>
          </p:txBody>
        </p:sp>
        <p:grpSp>
          <p:nvGrpSpPr>
            <p:cNvPr id="134188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6173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6174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6126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CC-49-DE-D0-AB-7D</a:t>
              </a:r>
            </a:p>
          </p:txBody>
        </p:sp>
        <p:sp>
          <p:nvSpPr>
            <p:cNvPr id="46127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111.111.111.112</a:t>
              </a:r>
            </a:p>
          </p:txBody>
        </p:sp>
        <p:sp>
          <p:nvSpPr>
            <p:cNvPr id="46128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111.111.111.111</a:t>
              </a:r>
            </a:p>
          </p:txBody>
        </p:sp>
        <p:sp>
          <p:nvSpPr>
            <p:cNvPr id="46129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74-29-9C-E8-FF-55</a:t>
              </a:r>
            </a:p>
          </p:txBody>
        </p:sp>
        <p:sp>
          <p:nvSpPr>
            <p:cNvPr id="134193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31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2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3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4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5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6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37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</a:rPr>
                <a:t>A</a:t>
              </a:r>
            </a:p>
          </p:txBody>
        </p:sp>
        <p:sp>
          <p:nvSpPr>
            <p:cNvPr id="46139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34203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6171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6172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smtClean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6141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42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43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222.222.222.221</a:t>
              </a:r>
            </a:p>
          </p:txBody>
        </p:sp>
        <p:sp>
          <p:nvSpPr>
            <p:cNvPr id="46144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88-B2-2F-54-1A-0F</a:t>
              </a:r>
            </a:p>
          </p:txBody>
        </p:sp>
        <p:sp>
          <p:nvSpPr>
            <p:cNvPr id="46145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46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34210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4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</a:rPr>
                <a:t>B</a:t>
              </a:r>
            </a:p>
          </p:txBody>
        </p:sp>
        <p:grpSp>
          <p:nvGrpSpPr>
            <p:cNvPr id="134212" name="Group 12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4230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32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4233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44" name="Rectangle 43"/>
              <p:cNvSpPr>
                <a:spLocks noChangeArrowheads="1"/>
              </p:cNvSpPr>
              <p:nvPr/>
            </p:nvSpPr>
            <p:spPr bwMode="auto">
              <a:xfrm rot="-54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4213" name="Group 125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2" name="Rectangle 43"/>
              <p:cNvSpPr>
                <a:spLocks noChangeArrowheads="1"/>
              </p:cNvSpPr>
              <p:nvPr/>
            </p:nvSpPr>
            <p:spPr bwMode="auto">
              <a:xfrm rot="-54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4220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422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sp>
              <p:nvSpPr>
                <p:cNvPr id="13422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sp>
              <p:nvSpPr>
                <p:cNvPr id="13422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>
                    <a:latin typeface="Times New Roman" pitchFamily="18" charset="0"/>
                    <a:cs typeface="Arial" pitchFamily="34" charset="0"/>
                  </a:endParaRPr>
                </a:p>
              </p:txBody>
            </p:sp>
            <p:grpSp>
              <p:nvGrpSpPr>
                <p:cNvPr id="134225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4228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229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63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46164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4" name="Rectangle 43"/>
              <p:cNvSpPr>
                <a:spLocks noChangeArrowheads="1"/>
              </p:cNvSpPr>
              <p:nvPr/>
            </p:nvSpPr>
            <p:spPr bwMode="auto">
              <a:xfrm rot="-54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grpSp>
          <p:nvGrpSpPr>
            <p:cNvPr id="134214" name="Group 126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28" name="Rectangle 48"/>
              <p:cNvSpPr>
                <a:spLocks noChangeArrowheads="1"/>
              </p:cNvSpPr>
              <p:nvPr/>
            </p:nvSpPr>
            <p:spPr bwMode="auto">
              <a:xfrm rot="-54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grpSp>
            <p:nvGrpSpPr>
              <p:cNvPr id="134216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17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4218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608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772AB69F-5BF9-4B23-AA74-B4BC3012773F}" type="slidenum">
              <a:rPr lang="en-US"/>
              <a:pPr/>
              <a:t>9</a:t>
            </a:fld>
            <a:endParaRPr lang="en-US"/>
          </a:p>
        </p:txBody>
      </p:sp>
      <p:sp>
        <p:nvSpPr>
          <p:cNvPr id="712857" name="AutoShape 153"/>
          <p:cNvSpPr>
            <a:spLocks noChangeArrowheads="1"/>
          </p:cNvSpPr>
          <p:nvPr/>
        </p:nvSpPr>
        <p:spPr bwMode="auto">
          <a:xfrm>
            <a:off x="2387600" y="308610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Addressing: routing to another LAN</a:t>
            </a:r>
          </a:p>
        </p:txBody>
      </p:sp>
      <p:grpSp>
        <p:nvGrpSpPr>
          <p:cNvPr id="712834" name="Group 130"/>
          <p:cNvGrpSpPr>
            <a:grpSpLocks/>
          </p:cNvGrpSpPr>
          <p:nvPr/>
        </p:nvGrpSpPr>
        <p:grpSpPr bwMode="auto"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34176" name="Freeform 65"/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14" name="Rectangle 67"/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15" name="Text Box 68"/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endParaRPr lang="en-US" sz="1600" i="0" smtClean="0">
                <a:latin typeface="Arial" charset="0"/>
              </a:endParaRP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IP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Eth</a:t>
              </a:r>
            </a:p>
            <a:p>
              <a:pPr algn="ctr">
                <a:defRPr/>
              </a:pPr>
              <a:r>
                <a:rPr lang="en-US" sz="1600" i="0" smtClean="0">
                  <a:latin typeface="Arial" charset="0"/>
                </a:rPr>
                <a:t>Phy</a:t>
              </a:r>
            </a:p>
          </p:txBody>
        </p:sp>
        <p:sp>
          <p:nvSpPr>
            <p:cNvPr id="46116" name="Line 69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17" name="Line 70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18" name="Line 71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19" name="Line 72"/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712855" name="Group 151"/>
          <p:cNvGrpSpPr>
            <a:grpSpLocks/>
          </p:cNvGrpSpPr>
          <p:nvPr/>
        </p:nvGrpSpPr>
        <p:grpSpPr bwMode="auto">
          <a:xfrm>
            <a:off x="1893888" y="2643188"/>
            <a:ext cx="2011362" cy="760412"/>
            <a:chOff x="1197" y="1665"/>
            <a:chExt cx="1267" cy="479"/>
          </a:xfrm>
        </p:grpSpPr>
        <p:grpSp>
          <p:nvGrpSpPr>
            <p:cNvPr id="134171" name="Group 150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46110" name="Rectangle 123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11" name="Line 124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12" name="Line 125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6109" name="Text Box 126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712845" name="Group 141"/>
          <p:cNvGrpSpPr>
            <a:grpSpLocks/>
          </p:cNvGrpSpPr>
          <p:nvPr/>
        </p:nvGrpSpPr>
        <p:grpSpPr bwMode="auto">
          <a:xfrm>
            <a:off x="2027238" y="2903538"/>
            <a:ext cx="146050" cy="385762"/>
            <a:chOff x="1272" y="1762"/>
            <a:chExt cx="92" cy="243"/>
          </a:xfrm>
        </p:grpSpPr>
        <p:sp>
          <p:nvSpPr>
            <p:cNvPr id="46106" name="Line 127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107" name="Line 128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712847" name="Rectangle 143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000" i="0">
                <a:latin typeface="Gill Sans MT" charset="0"/>
                <a:ea typeface="ＭＳ Ｐゴシック" charset="0"/>
              </a:rPr>
              <a:t>A creates IP datagram with IP source A, destination B </a:t>
            </a:r>
          </a:p>
        </p:txBody>
      </p:sp>
      <p:sp>
        <p:nvSpPr>
          <p:cNvPr id="712848" name="Rectangle 144"/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000" i="0">
                <a:latin typeface="Gill Sans MT" charset="0"/>
                <a:ea typeface="ＭＳ Ｐゴシック" charset="0"/>
              </a:rPr>
              <a:t>A creates link-layer frame with R's MAC address as dest, frame contains A-to-B IP datagram</a:t>
            </a:r>
            <a:endParaRPr lang="en-US" sz="2800" i="0">
              <a:latin typeface="Gill Sans MT" charset="0"/>
              <a:ea typeface="ＭＳ Ｐゴシック" charset="0"/>
            </a:endParaRPr>
          </a:p>
        </p:txBody>
      </p:sp>
      <p:grpSp>
        <p:nvGrpSpPr>
          <p:cNvPr id="712856" name="Group 152"/>
          <p:cNvGrpSpPr>
            <a:grpSpLocks/>
          </p:cNvGrpSpPr>
          <p:nvPr/>
        </p:nvGrpSpPr>
        <p:grpSpPr bwMode="auto">
          <a:xfrm>
            <a:off x="1477963" y="2244725"/>
            <a:ext cx="2417762" cy="1519238"/>
            <a:chOff x="931" y="1414"/>
            <a:chExt cx="1523" cy="957"/>
          </a:xfrm>
        </p:grpSpPr>
        <p:sp>
          <p:nvSpPr>
            <p:cNvPr id="46094" name="Text Box 135"/>
            <p:cNvSpPr txBox="1">
              <a:spLocks noChangeArrowheads="1"/>
            </p:cNvSpPr>
            <p:nvPr/>
          </p:nvSpPr>
          <p:spPr bwMode="auto">
            <a:xfrm>
              <a:off x="931" y="1414"/>
              <a:ext cx="15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smtClean="0">
                  <a:latin typeface="Arial" charset="0"/>
                </a:rPr>
                <a:t>   MAC dest: </a:t>
              </a:r>
              <a:r>
                <a:rPr lang="en-US" sz="1200" i="0" smtClean="0">
                  <a:solidFill>
                    <a:srgbClr val="FF0000"/>
                  </a:solidFill>
                  <a:latin typeface="Arial" charset="0"/>
                </a:rPr>
                <a:t>E6-E9-00-17-BB-4B</a:t>
              </a:r>
            </a:p>
          </p:txBody>
        </p:sp>
        <p:grpSp>
          <p:nvGrpSpPr>
            <p:cNvPr id="134158" name="Group 145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6100" name="Rectangle 138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01" name="Rectangle 13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02" name="Line 13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03" name="Line 13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04" name="Line 139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46105" name="Line 140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46096" name="Line 146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097" name="Line 147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098" name="Line 148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6099" name="Line 149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pic>
        <p:nvPicPr>
          <p:cNvPr id="134156" name="Picture 15" descr="underline_base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2960" y="2311560"/>
              <a:ext cx="3289680" cy="38354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3600" y="2302200"/>
                <a:ext cx="3308400" cy="3854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92"/>
    </mc:Choice>
    <mc:Fallback>
      <p:transition spd="slow" advTm="79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1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71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1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12857" grpId="0" animBg="1"/>
      <p:bldP spid="712847" grpId="0"/>
      <p:bldP spid="71284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3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28213</TotalTime>
  <Words>1098</Words>
  <Application>Microsoft Office PowerPoint</Application>
  <PresentationFormat>On-screen Show (4:3)</PresentationFormat>
  <Paragraphs>293</Paragraphs>
  <Slides>13</Slides>
  <Notes>12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ＭＳ Ｐゴシック</vt:lpstr>
      <vt:lpstr>ＭＳ Ｐゴシック</vt:lpstr>
      <vt:lpstr>Arial</vt:lpstr>
      <vt:lpstr>Comic Sans MS</vt:lpstr>
      <vt:lpstr>Gill Sans MT</vt:lpstr>
      <vt:lpstr>MS Mincho</vt:lpstr>
      <vt:lpstr>Tahoma</vt:lpstr>
      <vt:lpstr>Times New Roman</vt:lpstr>
      <vt:lpstr>Wingdings</vt:lpstr>
      <vt:lpstr>Default Design</vt:lpstr>
      <vt:lpstr>PowerPoint Presentation</vt:lpstr>
      <vt:lpstr>Link layer, LANs: outline</vt:lpstr>
      <vt:lpstr>MAC addresses and ARP</vt:lpstr>
      <vt:lpstr>LAN addresses and ARP</vt:lpstr>
      <vt:lpstr>LAN addresses (more)</vt:lpstr>
      <vt:lpstr>ARP: address resolution protocol</vt:lpstr>
      <vt:lpstr>ARP protocol: same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Addressing: routing to another 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>Jim Kurose and Keith Ross</dc:creator>
  <cp:lastModifiedBy>user</cp:lastModifiedBy>
  <cp:revision>334</cp:revision>
  <cp:lastPrinted>2011-11-07T02:22:15Z</cp:lastPrinted>
  <dcterms:created xsi:type="dcterms:W3CDTF">1999-10-08T19:08:27Z</dcterms:created>
  <dcterms:modified xsi:type="dcterms:W3CDTF">2020-03-30T18:51:06Z</dcterms:modified>
</cp:coreProperties>
</file>